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5"/>
  </p:notesMasterIdLst>
  <p:sldIdLst>
    <p:sldId id="601" r:id="rId2"/>
    <p:sldId id="647" r:id="rId3"/>
    <p:sldId id="675" r:id="rId4"/>
    <p:sldId id="655" r:id="rId5"/>
    <p:sldId id="677" r:id="rId6"/>
    <p:sldId id="680" r:id="rId7"/>
    <p:sldId id="682" r:id="rId8"/>
    <p:sldId id="681" r:id="rId9"/>
    <p:sldId id="678" r:id="rId10"/>
    <p:sldId id="654" r:id="rId11"/>
    <p:sldId id="684" r:id="rId12"/>
    <p:sldId id="683" r:id="rId13"/>
    <p:sldId id="1389" r:id="rId14"/>
  </p:sldIdLst>
  <p:sldSz cx="9144000" cy="5143500" type="screen16x9"/>
  <p:notesSz cx="6858000" cy="9144000"/>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4" pos="2880" userDrawn="1">
          <p15:clr>
            <a:srgbClr val="A4A3A4"/>
          </p15:clr>
        </p15:guide>
        <p15:guide id="5" orient="horz" pos="16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echsel, Julia GIZ" initials="DJG" lastIdx="1" clrIdx="0">
    <p:extLst>
      <p:ext uri="{19B8F6BF-5375-455C-9EA6-DF929625EA0E}">
        <p15:presenceInfo xmlns:p15="http://schemas.microsoft.com/office/powerpoint/2012/main" userId="S-1-5-21-3211005450-2565063988-1429816208-98754" providerId="AD"/>
      </p:ext>
    </p:extLst>
  </p:cmAuthor>
  <p:cmAuthor id="2" name="Strobel, Chiara GIZ" initials="SCG" lastIdx="15" clrIdx="1">
    <p:extLst>
      <p:ext uri="{19B8F6BF-5375-455C-9EA6-DF929625EA0E}">
        <p15:presenceInfo xmlns:p15="http://schemas.microsoft.com/office/powerpoint/2012/main" userId="S-1-5-21-3211005450-2565063988-1429816208-146432" providerId="AD"/>
      </p:ext>
    </p:extLst>
  </p:cmAuthor>
  <p:cmAuthor id="3" name="Bauer, Vanessa GIZ" initials="BVG" lastIdx="18" clrIdx="2">
    <p:extLst>
      <p:ext uri="{19B8F6BF-5375-455C-9EA6-DF929625EA0E}">
        <p15:presenceInfo xmlns:p15="http://schemas.microsoft.com/office/powerpoint/2012/main" userId="S-1-5-21-3211005450-2565063988-1429816208-973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2120"/>
    <a:srgbClr val="F6B859"/>
    <a:srgbClr val="F8E946"/>
    <a:srgbClr val="E6E6E6"/>
    <a:srgbClr val="C80F0F"/>
    <a:srgbClr val="C00000"/>
    <a:srgbClr val="CC00CC"/>
    <a:srgbClr val="FFFFFF"/>
    <a:srgbClr val="E7E6E6"/>
    <a:srgbClr val="D6B9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62" autoAdjust="0"/>
    <p:restoredTop sz="95915" autoAdjust="0"/>
  </p:normalViewPr>
  <p:slideViewPr>
    <p:cSldViewPr snapToGrid="0">
      <p:cViewPr varScale="1">
        <p:scale>
          <a:sx n="90" d="100"/>
          <a:sy n="90" d="100"/>
        </p:scale>
        <p:origin x="156" y="84"/>
      </p:cViewPr>
      <p:guideLst>
        <p:guide pos="2880"/>
        <p:guide orient="horz" pos="1620"/>
      </p:guideLst>
    </p:cSldViewPr>
  </p:slideViewPr>
  <p:outlineViewPr>
    <p:cViewPr>
      <p:scale>
        <a:sx n="33" d="100"/>
        <a:sy n="33" d="100"/>
      </p:scale>
      <p:origin x="0" y="-3078"/>
    </p:cViewPr>
  </p:outlineViewPr>
  <p:notesTextViewPr>
    <p:cViewPr>
      <p:scale>
        <a:sx n="176" d="100"/>
        <a:sy n="176"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13BDE53C-E68A-42E6-AFB0-AF5C1BDE8E3C}" type="datetimeFigureOut">
              <a:rPr lang="es-ES" smtClean="0"/>
              <a:pPr/>
              <a:t>23/10/2019</a:t>
            </a:fld>
            <a:endParaRPr lang="es-ES"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Formatvorlagen des Textmasters bearbeiten</a:t>
            </a:r>
          </a:p>
          <a:p>
            <a:pPr lvl="1"/>
            <a:r>
              <a:rPr lang="es-ES"/>
              <a:t>Zweite Ebene</a:t>
            </a:r>
          </a:p>
          <a:p>
            <a:pPr lvl="2"/>
            <a:r>
              <a:rPr lang="es-ES"/>
              <a:t>Dritte Ebene</a:t>
            </a:r>
          </a:p>
          <a:p>
            <a:pPr lvl="3"/>
            <a:r>
              <a:rPr lang="es-ES"/>
              <a:t>Vierte Ebene</a:t>
            </a:r>
          </a:p>
          <a:p>
            <a:pPr lvl="4"/>
            <a:r>
              <a:rPr lang="es-ES"/>
              <a:t>Fünfte Ebene</a:t>
            </a:r>
            <a:endParaRPr lang="es-ES" dirty="0"/>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4045F879-0589-40D4-B0E5-B74D0CAD5C6C}" type="slidenum">
              <a:rPr lang="es-ES" smtClean="0"/>
              <a:pPr/>
              <a:t>‹#›</a:t>
            </a:fld>
            <a:endParaRPr lang="es-ES" dirty="0"/>
          </a:p>
        </p:txBody>
      </p:sp>
    </p:spTree>
    <p:extLst>
      <p:ext uri="{BB962C8B-B14F-4D97-AF65-F5344CB8AC3E}">
        <p14:creationId xmlns:p14="http://schemas.microsoft.com/office/powerpoint/2010/main" val="3260952645"/>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Arial" panose="020B0604020202020204" pitchFamily="34" charset="0"/>
        <a:ea typeface="+mn-ea"/>
        <a:cs typeface="+mn-cs"/>
      </a:defRPr>
    </a:lvl1pPr>
    <a:lvl2pPr marL="342900" algn="l" defTabSz="685800" rtl="0" eaLnBrk="1" latinLnBrk="0" hangingPunct="1">
      <a:defRPr sz="900" kern="1200">
        <a:solidFill>
          <a:schemeClr val="tx1"/>
        </a:solidFill>
        <a:latin typeface="Arial" panose="020B0604020202020204" pitchFamily="34" charset="0"/>
        <a:ea typeface="+mn-ea"/>
        <a:cs typeface="+mn-cs"/>
      </a:defRPr>
    </a:lvl2pPr>
    <a:lvl3pPr marL="685800" algn="l" defTabSz="685800" rtl="0" eaLnBrk="1" latinLnBrk="0" hangingPunct="1">
      <a:defRPr sz="900" kern="1200">
        <a:solidFill>
          <a:schemeClr val="tx1"/>
        </a:solidFill>
        <a:latin typeface="Arial" panose="020B0604020202020204" pitchFamily="34" charset="0"/>
        <a:ea typeface="+mn-ea"/>
        <a:cs typeface="+mn-cs"/>
      </a:defRPr>
    </a:lvl3pPr>
    <a:lvl4pPr marL="1028700" algn="l" defTabSz="685800" rtl="0" eaLnBrk="1" latinLnBrk="0" hangingPunct="1">
      <a:defRPr sz="900" kern="1200">
        <a:solidFill>
          <a:schemeClr val="tx1"/>
        </a:solidFill>
        <a:latin typeface="Arial" panose="020B0604020202020204" pitchFamily="34" charset="0"/>
        <a:ea typeface="+mn-ea"/>
        <a:cs typeface="+mn-cs"/>
      </a:defRPr>
    </a:lvl4pPr>
    <a:lvl5pPr marL="1371600" algn="l" defTabSz="685800" rtl="0" eaLnBrk="1" latinLnBrk="0" hangingPunct="1">
      <a:defRPr sz="900" kern="1200">
        <a:solidFill>
          <a:schemeClr val="tx1"/>
        </a:solidFill>
        <a:latin typeface="Arial" panose="020B0604020202020204" pitchFamily="34"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045F879-0589-40D4-B0E5-B74D0CAD5C6C}" type="slidenum">
              <a:rPr lang="es-ES" smtClean="0"/>
              <a:pPr/>
              <a:t>1</a:t>
            </a:fld>
            <a:endParaRPr lang="es-ES" dirty="0"/>
          </a:p>
        </p:txBody>
      </p:sp>
    </p:spTree>
    <p:extLst>
      <p:ext uri="{BB962C8B-B14F-4D97-AF65-F5344CB8AC3E}">
        <p14:creationId xmlns:p14="http://schemas.microsoft.com/office/powerpoint/2010/main" val="966178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045F879-0589-40D4-B0E5-B74D0CAD5C6C}" type="slidenum">
              <a:rPr lang="es-ES" smtClean="0"/>
              <a:pPr/>
              <a:t>10</a:t>
            </a:fld>
            <a:endParaRPr lang="es-ES" dirty="0"/>
          </a:p>
        </p:txBody>
      </p:sp>
    </p:spTree>
    <p:extLst>
      <p:ext uri="{BB962C8B-B14F-4D97-AF65-F5344CB8AC3E}">
        <p14:creationId xmlns:p14="http://schemas.microsoft.com/office/powerpoint/2010/main" val="3354903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045F879-0589-40D4-B0E5-B74D0CAD5C6C}" type="slidenum">
              <a:rPr lang="es-ES" smtClean="0"/>
              <a:pPr/>
              <a:t>11</a:t>
            </a:fld>
            <a:endParaRPr lang="es-ES" dirty="0"/>
          </a:p>
        </p:txBody>
      </p:sp>
    </p:spTree>
    <p:extLst>
      <p:ext uri="{BB962C8B-B14F-4D97-AF65-F5344CB8AC3E}">
        <p14:creationId xmlns:p14="http://schemas.microsoft.com/office/powerpoint/2010/main" val="1163609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045F879-0589-40D4-B0E5-B74D0CAD5C6C}" type="slidenum">
              <a:rPr lang="es-ES" smtClean="0"/>
              <a:pPr/>
              <a:t>12</a:t>
            </a:fld>
            <a:endParaRPr lang="es-ES" dirty="0"/>
          </a:p>
        </p:txBody>
      </p:sp>
    </p:spTree>
    <p:extLst>
      <p:ext uri="{BB962C8B-B14F-4D97-AF65-F5344CB8AC3E}">
        <p14:creationId xmlns:p14="http://schemas.microsoft.com/office/powerpoint/2010/main" val="512925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045F879-0589-40D4-B0E5-B74D0CAD5C6C}" type="slidenum">
              <a:rPr kumimoji="0" lang="es-E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13</a:t>
            </a:fld>
            <a:endParaRPr kumimoji="0" lang="es-E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82007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045F879-0589-40D4-B0E5-B74D0CAD5C6C}" type="slidenum">
              <a:rPr lang="es-ES" smtClean="0"/>
              <a:pPr/>
              <a:t>2</a:t>
            </a:fld>
            <a:endParaRPr lang="es-ES" dirty="0"/>
          </a:p>
        </p:txBody>
      </p:sp>
    </p:spTree>
    <p:extLst>
      <p:ext uri="{BB962C8B-B14F-4D97-AF65-F5344CB8AC3E}">
        <p14:creationId xmlns:p14="http://schemas.microsoft.com/office/powerpoint/2010/main" val="1911702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045F879-0589-40D4-B0E5-B74D0CAD5C6C}" type="slidenum">
              <a:rPr lang="es-ES" smtClean="0"/>
              <a:pPr/>
              <a:t>3</a:t>
            </a:fld>
            <a:endParaRPr lang="es-ES" dirty="0"/>
          </a:p>
        </p:txBody>
      </p:sp>
    </p:spTree>
    <p:extLst>
      <p:ext uri="{BB962C8B-B14F-4D97-AF65-F5344CB8AC3E}">
        <p14:creationId xmlns:p14="http://schemas.microsoft.com/office/powerpoint/2010/main" val="934230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045F879-0589-40D4-B0E5-B74D0CAD5C6C}" type="slidenum">
              <a:rPr lang="es-ES" smtClean="0"/>
              <a:pPr/>
              <a:t>4</a:t>
            </a:fld>
            <a:endParaRPr lang="es-ES" dirty="0"/>
          </a:p>
        </p:txBody>
      </p:sp>
    </p:spTree>
    <p:extLst>
      <p:ext uri="{BB962C8B-B14F-4D97-AF65-F5344CB8AC3E}">
        <p14:creationId xmlns:p14="http://schemas.microsoft.com/office/powerpoint/2010/main" val="101979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045F879-0589-40D4-B0E5-B74D0CAD5C6C}" type="slidenum">
              <a:rPr lang="es-ES" smtClean="0"/>
              <a:pPr/>
              <a:t>5</a:t>
            </a:fld>
            <a:endParaRPr lang="es-ES" dirty="0"/>
          </a:p>
        </p:txBody>
      </p:sp>
    </p:spTree>
    <p:extLst>
      <p:ext uri="{BB962C8B-B14F-4D97-AF65-F5344CB8AC3E}">
        <p14:creationId xmlns:p14="http://schemas.microsoft.com/office/powerpoint/2010/main" val="3603682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045F879-0589-40D4-B0E5-B74D0CAD5C6C}" type="slidenum">
              <a:rPr lang="es-ES" smtClean="0"/>
              <a:pPr/>
              <a:t>6</a:t>
            </a:fld>
            <a:endParaRPr lang="es-ES" dirty="0"/>
          </a:p>
        </p:txBody>
      </p:sp>
    </p:spTree>
    <p:extLst>
      <p:ext uri="{BB962C8B-B14F-4D97-AF65-F5344CB8AC3E}">
        <p14:creationId xmlns:p14="http://schemas.microsoft.com/office/powerpoint/2010/main" val="1526177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045F879-0589-40D4-B0E5-B74D0CAD5C6C}" type="slidenum">
              <a:rPr lang="es-ES" smtClean="0"/>
              <a:pPr/>
              <a:t>7</a:t>
            </a:fld>
            <a:endParaRPr lang="es-ES" dirty="0"/>
          </a:p>
        </p:txBody>
      </p:sp>
    </p:spTree>
    <p:extLst>
      <p:ext uri="{BB962C8B-B14F-4D97-AF65-F5344CB8AC3E}">
        <p14:creationId xmlns:p14="http://schemas.microsoft.com/office/powerpoint/2010/main" val="1475987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045F879-0589-40D4-B0E5-B74D0CAD5C6C}" type="slidenum">
              <a:rPr lang="es-ES" smtClean="0"/>
              <a:pPr/>
              <a:t>8</a:t>
            </a:fld>
            <a:endParaRPr lang="es-ES" dirty="0"/>
          </a:p>
        </p:txBody>
      </p:sp>
    </p:spTree>
    <p:extLst>
      <p:ext uri="{BB962C8B-B14F-4D97-AF65-F5344CB8AC3E}">
        <p14:creationId xmlns:p14="http://schemas.microsoft.com/office/powerpoint/2010/main" val="526039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045F879-0589-40D4-B0E5-B74D0CAD5C6C}" type="slidenum">
              <a:rPr lang="es-ES" smtClean="0"/>
              <a:pPr/>
              <a:t>9</a:t>
            </a:fld>
            <a:endParaRPr lang="es-ES" dirty="0"/>
          </a:p>
        </p:txBody>
      </p:sp>
    </p:spTree>
    <p:extLst>
      <p:ext uri="{BB962C8B-B14F-4D97-AF65-F5344CB8AC3E}">
        <p14:creationId xmlns:p14="http://schemas.microsoft.com/office/powerpoint/2010/main" val="2573621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jp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jp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jp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ítulo color">
    <p:spTree>
      <p:nvGrpSpPr>
        <p:cNvPr id="1" name=""/>
        <p:cNvGrpSpPr/>
        <p:nvPr/>
      </p:nvGrpSpPr>
      <p:grpSpPr>
        <a:xfrm>
          <a:off x="0" y="0"/>
          <a:ext cx="0" cy="0"/>
          <a:chOff x="0" y="0"/>
          <a:chExt cx="0" cy="0"/>
        </a:xfrm>
      </p:grpSpPr>
      <p:pic>
        <p:nvPicPr>
          <p:cNvPr id="21" name="Grafik 20" descr="Ein Bild, das Kette enthält.&#10;&#10;Automatisch generierte Beschreibung">
            <a:extLst>
              <a:ext uri="{FF2B5EF4-FFF2-40B4-BE49-F238E27FC236}">
                <a16:creationId xmlns:a16="http://schemas.microsoft.com/office/drawing/2014/main" id="{82995FEF-F44E-4720-98FA-B2AE557B1183}"/>
              </a:ext>
            </a:extLst>
          </p:cNvPr>
          <p:cNvPicPr>
            <a:picLocks/>
          </p:cNvPicPr>
          <p:nvPr userDrawn="1"/>
        </p:nvPicPr>
        <p:blipFill rotWithShape="1">
          <a:blip r:embed="rId2"/>
          <a:srcRect t="233" b="26747"/>
          <a:stretch/>
        </p:blipFill>
        <p:spPr bwMode="gray">
          <a:xfrm>
            <a:off x="123135" y="123825"/>
            <a:ext cx="8893865" cy="3541395"/>
          </a:xfrm>
          <a:prstGeom prst="rect">
            <a:avLst/>
          </a:prstGeom>
        </p:spPr>
      </p:pic>
      <p:pic>
        <p:nvPicPr>
          <p:cNvPr id="18" name="Grafik 17" descr="Ein Bild, das Säge enthält.&#10;&#10;Automatisch generierte Beschreibung">
            <a:extLst>
              <a:ext uri="{FF2B5EF4-FFF2-40B4-BE49-F238E27FC236}">
                <a16:creationId xmlns:a16="http://schemas.microsoft.com/office/drawing/2014/main" id="{57A5703D-6864-419D-AAFF-48396C4B22D5}"/>
              </a:ext>
            </a:extLst>
          </p:cNvPr>
          <p:cNvPicPr>
            <a:picLocks noChangeAspect="1"/>
          </p:cNvPicPr>
          <p:nvPr userDrawn="1"/>
        </p:nvPicPr>
        <p:blipFill>
          <a:blip r:embed="rId3"/>
          <a:stretch>
            <a:fillRect/>
          </a:stretch>
        </p:blipFill>
        <p:spPr bwMode="gray">
          <a:xfrm>
            <a:off x="123135" y="635156"/>
            <a:ext cx="8895600" cy="3030064"/>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99848" y="1906648"/>
            <a:ext cx="7971711" cy="720197"/>
          </a:xfrm>
          <a:prstGeom prst="rect">
            <a:avLst/>
          </a:prstGeom>
        </p:spPr>
        <p:txBody>
          <a:bodyPr wrap="square">
            <a:spAutoFit/>
          </a:bodyPr>
          <a:lstStyle>
            <a:lvl1pPr>
              <a:defRPr sz="2600" b="1">
                <a:solidFill>
                  <a:schemeClr val="tx1"/>
                </a:solidFill>
              </a:defRPr>
            </a:lvl1pPr>
          </a:lstStyle>
          <a:p>
            <a:r>
              <a:rPr lang="es-ES" dirty="0"/>
              <a:t>Diapositiva de título/encabezado</a:t>
            </a:r>
            <a:br>
              <a:rPr lang="es-ES" dirty="0"/>
            </a:br>
            <a:r>
              <a:rPr lang="es-ES" dirty="0"/>
              <a:t>con el </a:t>
            </a:r>
            <a:r>
              <a:rPr lang="es-ES" i="1" dirty="0"/>
              <a:t>key visual</a:t>
            </a:r>
            <a:r>
              <a:rPr lang="es-ES" dirty="0"/>
              <a:t> (diseño base) de la GIZ </a:t>
            </a:r>
            <a:r>
              <a:rPr lang="es-ES"/>
              <a:t>en color</a:t>
            </a:r>
            <a:endParaRPr lang="es-ES" dirty="0"/>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99848" y="2775458"/>
            <a:ext cx="7970837" cy="592470"/>
          </a:xfrm>
        </p:spPr>
        <p:txBody>
          <a:bodyPr>
            <a:spAutoFit/>
          </a:bodyPr>
          <a:lstStyle>
            <a:lvl1pPr marL="0" indent="0">
              <a:lnSpc>
                <a:spcPct val="95000"/>
              </a:lnSpc>
              <a:spcBef>
                <a:spcPts val="1200"/>
              </a:spcBef>
              <a:spcAft>
                <a:spcPts val="0"/>
              </a:spcAft>
              <a:buNone/>
              <a:defRPr sz="1500">
                <a:solidFill>
                  <a:schemeClr val="tx1"/>
                </a:solidFill>
              </a:defRPr>
            </a:lvl1pPr>
          </a:lstStyle>
          <a:p>
            <a:r>
              <a:rPr lang="es-ES" dirty="0"/>
              <a:t>Este es el subtítulo</a:t>
            </a:r>
          </a:p>
          <a:p>
            <a:r>
              <a:rPr lang="es-ES" dirty="0"/>
              <a:t>Nombre del proyecto | Fecha</a:t>
            </a:r>
          </a:p>
        </p:txBody>
      </p:sp>
      <p:pic>
        <p:nvPicPr>
          <p:cNvPr id="10" name="logo">
            <a:extLst>
              <a:ext uri="{FF2B5EF4-FFF2-40B4-BE49-F238E27FC236}">
                <a16:creationId xmlns:a16="http://schemas.microsoft.com/office/drawing/2014/main" id="{BB915B2F-F90E-4740-9ADA-291A0E63BDE2}"/>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8000"/>
                    </a14:imgEffect>
                  </a14:imgLayer>
                </a14:imgProps>
              </a:ext>
              <a:ext uri="{28A0092B-C50C-407E-A947-70E740481C1C}">
                <a14:useLocalDpi xmlns:a14="http://schemas.microsoft.com/office/drawing/2010/main" val="0"/>
              </a:ext>
            </a:extLst>
          </a:blip>
          <a:stretch>
            <a:fillRect/>
          </a:stretch>
        </p:blipFill>
        <p:spPr bwMode="gray">
          <a:xfrm>
            <a:off x="687149" y="4066683"/>
            <a:ext cx="2311296" cy="637918"/>
          </a:xfrm>
          <a:prstGeom prst="rect">
            <a:avLst/>
          </a:prstGeom>
        </p:spPr>
      </p:pic>
      <p:sp>
        <p:nvSpPr>
          <p:cNvPr id="13" name="Bar">
            <a:extLst>
              <a:ext uri="{FF2B5EF4-FFF2-40B4-BE49-F238E27FC236}">
                <a16:creationId xmlns:a16="http://schemas.microsoft.com/office/drawing/2014/main" id="{BD21318B-3022-42D5-AB5E-3CB62091D006}"/>
              </a:ext>
            </a:extLst>
          </p:cNvPr>
          <p:cNvSpPr/>
          <p:nvPr userDrawn="1"/>
        </p:nvSpPr>
        <p:spPr bwMode="gray">
          <a:xfrm>
            <a:off x="5369092" y="3665220"/>
            <a:ext cx="3647908" cy="222842"/>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dirty="0" err="1">
              <a:solidFill>
                <a:schemeClr val="tx2"/>
              </a:solidFill>
              <a:latin typeface="Arial" charset="0"/>
            </a:endParaRPr>
          </a:p>
        </p:txBody>
      </p:sp>
    </p:spTree>
    <p:extLst>
      <p:ext uri="{BB962C8B-B14F-4D97-AF65-F5344CB8AC3E}">
        <p14:creationId xmlns:p14="http://schemas.microsoft.com/office/powerpoint/2010/main" val="71391406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cabezado sección (altern.)">
    <p:spTree>
      <p:nvGrpSpPr>
        <p:cNvPr id="1" name=""/>
        <p:cNvGrpSpPr/>
        <p:nvPr/>
      </p:nvGrpSpPr>
      <p:grpSpPr>
        <a:xfrm>
          <a:off x="0" y="0"/>
          <a:ext cx="0" cy="0"/>
          <a:chOff x="0" y="0"/>
          <a:chExt cx="0" cy="0"/>
        </a:xfrm>
      </p:grpSpPr>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99848" y="2775458"/>
            <a:ext cx="7970837" cy="219291"/>
          </a:xfrm>
        </p:spPr>
        <p:txBody>
          <a:bodyPr>
            <a:spAutoFit/>
          </a:bodyPr>
          <a:lstStyle>
            <a:lvl1pPr marL="0" indent="0">
              <a:lnSpc>
                <a:spcPct val="95000"/>
              </a:lnSpc>
              <a:spcBef>
                <a:spcPts val="0"/>
              </a:spcBef>
              <a:spcAft>
                <a:spcPts val="0"/>
              </a:spcAft>
              <a:buNone/>
              <a:defRPr sz="1500">
                <a:solidFill>
                  <a:schemeClr val="tx1"/>
                </a:solidFill>
              </a:defRPr>
            </a:lvl1pPr>
          </a:lstStyle>
          <a:p>
            <a:r>
              <a:rPr lang="es-ES" dirty="0"/>
              <a:t>Este es el subtítulo</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99848" y="1906648"/>
            <a:ext cx="7971711" cy="720197"/>
          </a:xfrm>
          <a:prstGeom prst="rect">
            <a:avLst/>
          </a:prstGeom>
        </p:spPr>
        <p:txBody>
          <a:bodyPr wrap="square">
            <a:spAutoFit/>
          </a:bodyPr>
          <a:lstStyle>
            <a:lvl1pPr>
              <a:defRPr sz="2600" b="1">
                <a:solidFill>
                  <a:schemeClr val="tx1"/>
                </a:solidFill>
              </a:defRPr>
            </a:lvl1pPr>
          </a:lstStyle>
          <a:p>
            <a:r>
              <a:rPr lang="es-ES" dirty="0"/>
              <a:t>Diapositiva de encabezado de sección</a:t>
            </a:r>
            <a:br>
              <a:rPr lang="es-ES" dirty="0"/>
            </a:br>
            <a:r>
              <a:rPr lang="es-ES" dirty="0"/>
              <a:t>(este también puede tener dos líneas)</a:t>
            </a:r>
          </a:p>
        </p:txBody>
      </p:sp>
      <p:grpSp>
        <p:nvGrpSpPr>
          <p:cNvPr id="8" name="Key Visual">
            <a:extLst>
              <a:ext uri="{FF2B5EF4-FFF2-40B4-BE49-F238E27FC236}">
                <a16:creationId xmlns:a16="http://schemas.microsoft.com/office/drawing/2014/main" id="{1E0F1E1C-CA23-484C-B4BB-7C7FB71D6C86}"/>
              </a:ext>
            </a:extLst>
          </p:cNvPr>
          <p:cNvGrpSpPr/>
          <p:nvPr userDrawn="1"/>
        </p:nvGrpSpPr>
        <p:grpSpPr bwMode="gray">
          <a:xfrm>
            <a:off x="123135" y="123825"/>
            <a:ext cx="3783013" cy="1005693"/>
            <a:chOff x="4846637" y="119557"/>
            <a:chExt cx="3783013" cy="1005693"/>
          </a:xfrm>
        </p:grpSpPr>
        <p:sp>
          <p:nvSpPr>
            <p:cNvPr id="9" name="Freihandform: Form 8">
              <a:extLst>
                <a:ext uri="{FF2B5EF4-FFF2-40B4-BE49-F238E27FC236}">
                  <a16:creationId xmlns:a16="http://schemas.microsoft.com/office/drawing/2014/main" id="{361BEDD0-CC28-449C-8AF8-28ECB9820DCA}"/>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ihandform: Form 10">
              <a:extLst>
                <a:ext uri="{FF2B5EF4-FFF2-40B4-BE49-F238E27FC236}">
                  <a16:creationId xmlns:a16="http://schemas.microsoft.com/office/drawing/2014/main" id="{2AF78ACF-6170-47AC-80E0-F6021AD8B19F}"/>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 name="Freihandform: Form 11">
              <a:extLst>
                <a:ext uri="{FF2B5EF4-FFF2-40B4-BE49-F238E27FC236}">
                  <a16:creationId xmlns:a16="http://schemas.microsoft.com/office/drawing/2014/main" id="{5BAE5611-256D-4234-B00F-EB779B3EA961}"/>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 name="Freihandform: Form 13">
              <a:extLst>
                <a:ext uri="{FF2B5EF4-FFF2-40B4-BE49-F238E27FC236}">
                  <a16:creationId xmlns:a16="http://schemas.microsoft.com/office/drawing/2014/main" id="{D32235C7-71CD-4034-844A-03FD0D112CE2}"/>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 name="Freihandform: Form 15">
              <a:extLst>
                <a:ext uri="{FF2B5EF4-FFF2-40B4-BE49-F238E27FC236}">
                  <a16:creationId xmlns:a16="http://schemas.microsoft.com/office/drawing/2014/main" id="{717CA073-D9FE-4EFD-801F-27AB9308B312}"/>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2" name="Datumsplatzhalter 1">
            <a:extLst>
              <a:ext uri="{FF2B5EF4-FFF2-40B4-BE49-F238E27FC236}">
                <a16:creationId xmlns:a16="http://schemas.microsoft.com/office/drawing/2014/main" id="{8AFD96F1-7AE3-4CE1-8BF8-5895F56927BC}"/>
              </a:ext>
            </a:extLst>
          </p:cNvPr>
          <p:cNvSpPr>
            <a:spLocks noGrp="1"/>
          </p:cNvSpPr>
          <p:nvPr>
            <p:ph type="dt" sz="half" idx="11"/>
          </p:nvPr>
        </p:nvSpPr>
        <p:spPr/>
        <p:txBody>
          <a:bodyPr/>
          <a:lstStyle/>
          <a:p>
            <a:r>
              <a:rPr lang="es-ES" dirty="0"/>
              <a:t>24.10.2019</a:t>
            </a:r>
          </a:p>
        </p:txBody>
      </p:sp>
      <p:sp>
        <p:nvSpPr>
          <p:cNvPr id="3" name="Fußzeilenplatzhalter 2">
            <a:extLst>
              <a:ext uri="{FF2B5EF4-FFF2-40B4-BE49-F238E27FC236}">
                <a16:creationId xmlns:a16="http://schemas.microsoft.com/office/drawing/2014/main" id="{417BDCB9-6395-4FFF-954A-2C4BEDF931A2}"/>
              </a:ext>
            </a:extLst>
          </p:cNvPr>
          <p:cNvSpPr>
            <a:spLocks noGrp="1"/>
          </p:cNvSpPr>
          <p:nvPr>
            <p:ph type="ftr" sz="quarter" idx="12"/>
          </p:nvPr>
        </p:nvSpPr>
        <p:spPr/>
        <p:txBody>
          <a:bodyPr/>
          <a:lstStyle/>
          <a:p>
            <a:r>
              <a:rPr lang="es-ES" dirty="0"/>
              <a:t>Concepto Básicos Sobre Energía y Energía Renovable</a:t>
            </a:r>
          </a:p>
        </p:txBody>
      </p:sp>
      <p:sp>
        <p:nvSpPr>
          <p:cNvPr id="4" name="Foliennummernplatzhalter 3">
            <a:extLst>
              <a:ext uri="{FF2B5EF4-FFF2-40B4-BE49-F238E27FC236}">
                <a16:creationId xmlns:a16="http://schemas.microsoft.com/office/drawing/2014/main" id="{DC9DF099-4BDC-4CAF-AE0A-18C327E7BF4E}"/>
              </a:ext>
            </a:extLst>
          </p:cNvPr>
          <p:cNvSpPr>
            <a:spLocks noGrp="1"/>
          </p:cNvSpPr>
          <p:nvPr>
            <p:ph type="sldNum" sz="quarter" idx="13"/>
          </p:nvPr>
        </p:nvSpPr>
        <p:spPr/>
        <p:txBody>
          <a:bodyPr/>
          <a:lstStyle/>
          <a:p>
            <a:r>
              <a:rPr lang="es-ES"/>
              <a:t>Página </a:t>
            </a:r>
            <a:fld id="{3A8B5DB7-81A8-4ED4-916B-6B23CD603687}" type="slidenum">
              <a:rPr lang="es-ES" smtClean="0"/>
              <a:pPr/>
              <a:t>‹#›</a:t>
            </a:fld>
            <a:endParaRPr lang="es-ES" dirty="0"/>
          </a:p>
        </p:txBody>
      </p:sp>
    </p:spTree>
    <p:extLst>
      <p:ext uri="{BB962C8B-B14F-4D97-AF65-F5344CB8AC3E}">
        <p14:creationId xmlns:p14="http://schemas.microsoft.com/office/powerpoint/2010/main" val="84642909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termediate slide, b/w visual">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DF58C217-C4E2-448E-B6B5-E56CEFB6D358}"/>
              </a:ext>
            </a:extLst>
          </p:cNvPr>
          <p:cNvPicPr>
            <a:picLocks/>
          </p:cNvPicPr>
          <p:nvPr userDrawn="1"/>
        </p:nvPicPr>
        <p:blipFill rotWithShape="1">
          <a:blip r:embed="rId2"/>
          <a:srcRect t="234" b="7466"/>
          <a:stretch/>
        </p:blipFill>
        <p:spPr bwMode="gray">
          <a:xfrm>
            <a:off x="123135" y="123825"/>
            <a:ext cx="8893865" cy="4476494"/>
          </a:xfrm>
          <a:prstGeom prst="rect">
            <a:avLst/>
          </a:prstGeom>
        </p:spPr>
      </p:pic>
      <p:sp>
        <p:nvSpPr>
          <p:cNvPr id="6" name="Rechteck 5">
            <a:extLst>
              <a:ext uri="{FF2B5EF4-FFF2-40B4-BE49-F238E27FC236}">
                <a16:creationId xmlns:a16="http://schemas.microsoft.com/office/drawing/2014/main" id="{1E3E3E95-0AFA-477F-B88E-9AEDC037418E}"/>
              </a:ext>
            </a:extLst>
          </p:cNvPr>
          <p:cNvSpPr>
            <a:spLocks/>
          </p:cNvSpPr>
          <p:nvPr userDrawn="1"/>
        </p:nvSpPr>
        <p:spPr bwMode="gray">
          <a:xfrm>
            <a:off x="123135" y="123825"/>
            <a:ext cx="8893865" cy="447649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835699" y="2038329"/>
            <a:ext cx="7472602" cy="409343"/>
          </a:xfrm>
          <a:prstGeom prst="rect">
            <a:avLst/>
          </a:prstGeom>
        </p:spPr>
        <p:txBody>
          <a:bodyPr wrap="square" anchor="ctr">
            <a:spAutoFit/>
          </a:bodyPr>
          <a:lstStyle>
            <a:lvl1pPr algn="ctr">
              <a:lnSpc>
                <a:spcPct val="95000"/>
              </a:lnSpc>
              <a:spcBef>
                <a:spcPts val="1200"/>
              </a:spcBef>
              <a:defRPr sz="2600" b="0">
                <a:solidFill>
                  <a:schemeClr val="tx1"/>
                </a:solidFill>
              </a:defRPr>
            </a:lvl1pPr>
          </a:lstStyle>
          <a:p>
            <a:r>
              <a:rPr lang="es-ES" sz="2800" dirty="0">
                <a:solidFill>
                  <a:prstClr val="black"/>
                </a:solidFill>
              </a:rPr>
              <a:t>Diapositiva intermedia</a:t>
            </a:r>
            <a:endParaRPr lang="es-ES" dirty="0"/>
          </a:p>
        </p:txBody>
      </p:sp>
      <p:sp>
        <p:nvSpPr>
          <p:cNvPr id="2" name="Datumsplatzhalter 1">
            <a:extLst>
              <a:ext uri="{FF2B5EF4-FFF2-40B4-BE49-F238E27FC236}">
                <a16:creationId xmlns:a16="http://schemas.microsoft.com/office/drawing/2014/main" id="{C4271BE1-288A-4633-A59F-7190F74DD19F}"/>
              </a:ext>
            </a:extLst>
          </p:cNvPr>
          <p:cNvSpPr>
            <a:spLocks noGrp="1"/>
          </p:cNvSpPr>
          <p:nvPr>
            <p:ph type="dt" sz="half" idx="10"/>
          </p:nvPr>
        </p:nvSpPr>
        <p:spPr/>
        <p:txBody>
          <a:bodyPr/>
          <a:lstStyle/>
          <a:p>
            <a:r>
              <a:rPr lang="es-ES" dirty="0"/>
              <a:t>24.10.2019</a:t>
            </a:r>
          </a:p>
        </p:txBody>
      </p:sp>
      <p:sp>
        <p:nvSpPr>
          <p:cNvPr id="3" name="Fußzeilenplatzhalter 2">
            <a:extLst>
              <a:ext uri="{FF2B5EF4-FFF2-40B4-BE49-F238E27FC236}">
                <a16:creationId xmlns:a16="http://schemas.microsoft.com/office/drawing/2014/main" id="{3455F907-9621-4557-900B-459F6A72E67E}"/>
              </a:ext>
            </a:extLst>
          </p:cNvPr>
          <p:cNvSpPr>
            <a:spLocks noGrp="1"/>
          </p:cNvSpPr>
          <p:nvPr>
            <p:ph type="ftr" sz="quarter" idx="11"/>
          </p:nvPr>
        </p:nvSpPr>
        <p:spPr/>
        <p:txBody>
          <a:bodyPr/>
          <a:lstStyle/>
          <a:p>
            <a:r>
              <a:rPr lang="es-ES" dirty="0"/>
              <a:t>Concepto Básicos Sobre Energía y Energía Renovable</a:t>
            </a:r>
          </a:p>
        </p:txBody>
      </p:sp>
      <p:sp>
        <p:nvSpPr>
          <p:cNvPr id="4" name="Foliennummernplatzhalter 3">
            <a:extLst>
              <a:ext uri="{FF2B5EF4-FFF2-40B4-BE49-F238E27FC236}">
                <a16:creationId xmlns:a16="http://schemas.microsoft.com/office/drawing/2014/main" id="{54AF73FB-DF37-451D-A962-128B0BE26C03}"/>
              </a:ext>
            </a:extLst>
          </p:cNvPr>
          <p:cNvSpPr>
            <a:spLocks noGrp="1"/>
          </p:cNvSpPr>
          <p:nvPr>
            <p:ph type="sldNum" sz="quarter" idx="12"/>
          </p:nvPr>
        </p:nvSpPr>
        <p:spPr/>
        <p:txBody>
          <a:bodyPr/>
          <a:lstStyle/>
          <a:p>
            <a:r>
              <a:rPr lang="es-ES"/>
              <a:t>Página </a:t>
            </a:r>
            <a:fld id="{3A8B5DB7-81A8-4ED4-916B-6B23CD603687}" type="slidenum">
              <a:rPr lang="es-ES" smtClean="0"/>
              <a:pPr/>
              <a:t>‹#›</a:t>
            </a:fld>
            <a:endParaRPr lang="es-ES" dirty="0"/>
          </a:p>
        </p:txBody>
      </p:sp>
    </p:spTree>
    <p:extLst>
      <p:ext uri="{BB962C8B-B14F-4D97-AF65-F5344CB8AC3E}">
        <p14:creationId xmlns:p14="http://schemas.microsoft.com/office/powerpoint/2010/main" val="43302363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 intermedia en blanco">
    <p:spTree>
      <p:nvGrpSpPr>
        <p:cNvPr id="1" name=""/>
        <p:cNvGrpSpPr/>
        <p:nvPr/>
      </p:nvGrpSpPr>
      <p:grpSpPr>
        <a:xfrm>
          <a:off x="0" y="0"/>
          <a:ext cx="0" cy="0"/>
          <a:chOff x="0" y="0"/>
          <a:chExt cx="0" cy="0"/>
        </a:xfrm>
      </p:grpSpPr>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835699" y="2038329"/>
            <a:ext cx="7472602" cy="409343"/>
          </a:xfrm>
          <a:prstGeom prst="rect">
            <a:avLst/>
          </a:prstGeom>
        </p:spPr>
        <p:txBody>
          <a:bodyPr wrap="square" anchor="ctr">
            <a:spAutoFit/>
          </a:bodyPr>
          <a:lstStyle>
            <a:lvl1pPr algn="ctr">
              <a:lnSpc>
                <a:spcPct val="95000"/>
              </a:lnSpc>
              <a:spcBef>
                <a:spcPts val="1200"/>
              </a:spcBef>
              <a:defRPr sz="2600" b="0">
                <a:solidFill>
                  <a:schemeClr val="tx1"/>
                </a:solidFill>
              </a:defRPr>
            </a:lvl1pPr>
          </a:lstStyle>
          <a:p>
            <a:r>
              <a:rPr lang="es-ES" sz="2800" dirty="0">
                <a:solidFill>
                  <a:prstClr val="black"/>
                </a:solidFill>
              </a:rPr>
              <a:t>Diapositiva intermedia</a:t>
            </a:r>
            <a:endParaRPr lang="es-ES" dirty="0"/>
          </a:p>
        </p:txBody>
      </p:sp>
      <p:sp>
        <p:nvSpPr>
          <p:cNvPr id="2" name="Datumsplatzhalter 1">
            <a:extLst>
              <a:ext uri="{FF2B5EF4-FFF2-40B4-BE49-F238E27FC236}">
                <a16:creationId xmlns:a16="http://schemas.microsoft.com/office/drawing/2014/main" id="{42AD7FE3-15E4-4E0D-9CCB-209C22AF880A}"/>
              </a:ext>
            </a:extLst>
          </p:cNvPr>
          <p:cNvSpPr>
            <a:spLocks noGrp="1"/>
          </p:cNvSpPr>
          <p:nvPr>
            <p:ph type="dt" sz="half" idx="10"/>
          </p:nvPr>
        </p:nvSpPr>
        <p:spPr/>
        <p:txBody>
          <a:bodyPr/>
          <a:lstStyle/>
          <a:p>
            <a:r>
              <a:rPr lang="es-ES" dirty="0"/>
              <a:t>24.10.2019</a:t>
            </a:r>
          </a:p>
        </p:txBody>
      </p:sp>
      <p:sp>
        <p:nvSpPr>
          <p:cNvPr id="3" name="Fußzeilenplatzhalter 2">
            <a:extLst>
              <a:ext uri="{FF2B5EF4-FFF2-40B4-BE49-F238E27FC236}">
                <a16:creationId xmlns:a16="http://schemas.microsoft.com/office/drawing/2014/main" id="{DE695D31-06C7-4B4E-96FF-361FE074BA9C}"/>
              </a:ext>
            </a:extLst>
          </p:cNvPr>
          <p:cNvSpPr>
            <a:spLocks noGrp="1"/>
          </p:cNvSpPr>
          <p:nvPr>
            <p:ph type="ftr" sz="quarter" idx="11"/>
          </p:nvPr>
        </p:nvSpPr>
        <p:spPr/>
        <p:txBody>
          <a:bodyPr/>
          <a:lstStyle/>
          <a:p>
            <a:r>
              <a:rPr lang="es-ES" dirty="0"/>
              <a:t>Concepto Básicos Sobre Energía y Energía Renovable</a:t>
            </a:r>
          </a:p>
        </p:txBody>
      </p:sp>
      <p:sp>
        <p:nvSpPr>
          <p:cNvPr id="4" name="Foliennummernplatzhalter 3">
            <a:extLst>
              <a:ext uri="{FF2B5EF4-FFF2-40B4-BE49-F238E27FC236}">
                <a16:creationId xmlns:a16="http://schemas.microsoft.com/office/drawing/2014/main" id="{5D4A944B-8983-46CD-9A09-1A45970EE76F}"/>
              </a:ext>
            </a:extLst>
          </p:cNvPr>
          <p:cNvSpPr>
            <a:spLocks noGrp="1"/>
          </p:cNvSpPr>
          <p:nvPr>
            <p:ph type="sldNum" sz="quarter" idx="12"/>
          </p:nvPr>
        </p:nvSpPr>
        <p:spPr/>
        <p:txBody>
          <a:bodyPr/>
          <a:lstStyle/>
          <a:p>
            <a:r>
              <a:rPr lang="es-ES"/>
              <a:t>Página </a:t>
            </a:r>
            <a:fld id="{3A8B5DB7-81A8-4ED4-916B-6B23CD603687}" type="slidenum">
              <a:rPr lang="es-ES" smtClean="0"/>
              <a:pPr/>
              <a:t>‹#›</a:t>
            </a:fld>
            <a:endParaRPr lang="es-ES" dirty="0"/>
          </a:p>
        </p:txBody>
      </p:sp>
    </p:spTree>
    <p:extLst>
      <p:ext uri="{BB962C8B-B14F-4D97-AF65-F5344CB8AC3E}">
        <p14:creationId xmlns:p14="http://schemas.microsoft.com/office/powerpoint/2010/main" val="7738352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 intermedia en blanco (altern.)">
    <p:spTree>
      <p:nvGrpSpPr>
        <p:cNvPr id="1" name=""/>
        <p:cNvGrpSpPr/>
        <p:nvPr/>
      </p:nvGrpSpPr>
      <p:grpSpPr>
        <a:xfrm>
          <a:off x="0" y="0"/>
          <a:ext cx="0" cy="0"/>
          <a:chOff x="0" y="0"/>
          <a:chExt cx="0" cy="0"/>
        </a:xfrm>
      </p:grpSpPr>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835699" y="2038329"/>
            <a:ext cx="7472602" cy="409343"/>
          </a:xfrm>
          <a:prstGeom prst="rect">
            <a:avLst/>
          </a:prstGeom>
        </p:spPr>
        <p:txBody>
          <a:bodyPr wrap="square" anchor="ctr">
            <a:spAutoFit/>
          </a:bodyPr>
          <a:lstStyle>
            <a:lvl1pPr algn="ctr">
              <a:lnSpc>
                <a:spcPct val="95000"/>
              </a:lnSpc>
              <a:spcBef>
                <a:spcPts val="1200"/>
              </a:spcBef>
              <a:defRPr sz="2600" b="0">
                <a:solidFill>
                  <a:schemeClr val="tx1"/>
                </a:solidFill>
              </a:defRPr>
            </a:lvl1pPr>
          </a:lstStyle>
          <a:p>
            <a:r>
              <a:rPr lang="es-ES" sz="2800" dirty="0">
                <a:solidFill>
                  <a:prstClr val="black"/>
                </a:solidFill>
              </a:rPr>
              <a:t>Diapositiva intermedia</a:t>
            </a:r>
            <a:endParaRPr lang="es-ES" dirty="0"/>
          </a:p>
        </p:txBody>
      </p:sp>
      <p:grpSp>
        <p:nvGrpSpPr>
          <p:cNvPr id="12" name="Key Visual">
            <a:extLst>
              <a:ext uri="{FF2B5EF4-FFF2-40B4-BE49-F238E27FC236}">
                <a16:creationId xmlns:a16="http://schemas.microsoft.com/office/drawing/2014/main" id="{D9D8699C-EAEE-4654-9DB5-5DBEA94DFD69}"/>
              </a:ext>
            </a:extLst>
          </p:cNvPr>
          <p:cNvGrpSpPr/>
          <p:nvPr userDrawn="1"/>
        </p:nvGrpSpPr>
        <p:grpSpPr bwMode="gray">
          <a:xfrm flipV="1">
            <a:off x="123134" y="3393907"/>
            <a:ext cx="4538033" cy="1206411"/>
            <a:chOff x="4846637" y="119557"/>
            <a:chExt cx="3783013" cy="1005693"/>
          </a:xfrm>
        </p:grpSpPr>
        <p:sp>
          <p:nvSpPr>
            <p:cNvPr id="13" name="Freihandform: Form 12">
              <a:extLst>
                <a:ext uri="{FF2B5EF4-FFF2-40B4-BE49-F238E27FC236}">
                  <a16:creationId xmlns:a16="http://schemas.microsoft.com/office/drawing/2014/main" id="{57ACA972-95E7-4330-A959-68C656E58B90}"/>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ihandform: Form 13">
              <a:extLst>
                <a:ext uri="{FF2B5EF4-FFF2-40B4-BE49-F238E27FC236}">
                  <a16:creationId xmlns:a16="http://schemas.microsoft.com/office/drawing/2014/main" id="{EF93F907-303A-4592-848E-F1A7AFDDDD4A}"/>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Freihandform: Form 14">
              <a:extLst>
                <a:ext uri="{FF2B5EF4-FFF2-40B4-BE49-F238E27FC236}">
                  <a16:creationId xmlns:a16="http://schemas.microsoft.com/office/drawing/2014/main" id="{C8AAE6CE-CD01-4233-9E65-D495D92CF161}"/>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 name="Freihandform: Form 15">
              <a:extLst>
                <a:ext uri="{FF2B5EF4-FFF2-40B4-BE49-F238E27FC236}">
                  <a16:creationId xmlns:a16="http://schemas.microsoft.com/office/drawing/2014/main" id="{1AAC9A52-2206-4D16-A752-9C733CC5CB7F}"/>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7" name="Freihandform: Form 16">
              <a:extLst>
                <a:ext uri="{FF2B5EF4-FFF2-40B4-BE49-F238E27FC236}">
                  <a16:creationId xmlns:a16="http://schemas.microsoft.com/office/drawing/2014/main" id="{8D075FE9-0EDA-4BE2-B2C1-22DF2B8842B2}"/>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36" name="Key Visual">
            <a:extLst>
              <a:ext uri="{FF2B5EF4-FFF2-40B4-BE49-F238E27FC236}">
                <a16:creationId xmlns:a16="http://schemas.microsoft.com/office/drawing/2014/main" id="{C7D69FF2-A45A-405D-BC43-69B4E925551F}"/>
              </a:ext>
            </a:extLst>
          </p:cNvPr>
          <p:cNvGrpSpPr/>
          <p:nvPr userDrawn="1"/>
        </p:nvGrpSpPr>
        <p:grpSpPr bwMode="gray">
          <a:xfrm flipH="1">
            <a:off x="6701037" y="123825"/>
            <a:ext cx="2315963" cy="615686"/>
            <a:chOff x="4846637" y="119557"/>
            <a:chExt cx="3783013" cy="1005693"/>
          </a:xfrm>
        </p:grpSpPr>
        <p:sp>
          <p:nvSpPr>
            <p:cNvPr id="37" name="Freihandform: Form 36">
              <a:extLst>
                <a:ext uri="{FF2B5EF4-FFF2-40B4-BE49-F238E27FC236}">
                  <a16:creationId xmlns:a16="http://schemas.microsoft.com/office/drawing/2014/main" id="{67E195A5-1DB2-4051-897C-B5E84120B476}"/>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ihandform: Form 37">
              <a:extLst>
                <a:ext uri="{FF2B5EF4-FFF2-40B4-BE49-F238E27FC236}">
                  <a16:creationId xmlns:a16="http://schemas.microsoft.com/office/drawing/2014/main" id="{9234AB9A-5088-479E-92C2-4F81972E1E55}"/>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9" name="Freihandform: Form 38">
              <a:extLst>
                <a:ext uri="{FF2B5EF4-FFF2-40B4-BE49-F238E27FC236}">
                  <a16:creationId xmlns:a16="http://schemas.microsoft.com/office/drawing/2014/main" id="{5FBB400A-FFCE-4E88-B1BF-846AC7A46F8E}"/>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0" name="Freihandform: Form 39">
              <a:extLst>
                <a:ext uri="{FF2B5EF4-FFF2-40B4-BE49-F238E27FC236}">
                  <a16:creationId xmlns:a16="http://schemas.microsoft.com/office/drawing/2014/main" id="{4A214495-DB26-435D-9164-4A350ECF0071}"/>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1" name="Freihandform: Form 40">
              <a:extLst>
                <a:ext uri="{FF2B5EF4-FFF2-40B4-BE49-F238E27FC236}">
                  <a16:creationId xmlns:a16="http://schemas.microsoft.com/office/drawing/2014/main" id="{AD46CA09-12E7-4803-A8A0-CC8821A2FBF3}"/>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2" name="Datumsplatzhalter 1">
            <a:extLst>
              <a:ext uri="{FF2B5EF4-FFF2-40B4-BE49-F238E27FC236}">
                <a16:creationId xmlns:a16="http://schemas.microsoft.com/office/drawing/2014/main" id="{43E73364-2028-462F-AC65-F8C61802680A}"/>
              </a:ext>
            </a:extLst>
          </p:cNvPr>
          <p:cNvSpPr>
            <a:spLocks noGrp="1"/>
          </p:cNvSpPr>
          <p:nvPr>
            <p:ph type="dt" sz="half" idx="10"/>
          </p:nvPr>
        </p:nvSpPr>
        <p:spPr/>
        <p:txBody>
          <a:bodyPr/>
          <a:lstStyle/>
          <a:p>
            <a:r>
              <a:rPr lang="es-ES" dirty="0"/>
              <a:t>24.10.2019</a:t>
            </a:r>
          </a:p>
        </p:txBody>
      </p:sp>
      <p:sp>
        <p:nvSpPr>
          <p:cNvPr id="3" name="Fußzeilenplatzhalter 2">
            <a:extLst>
              <a:ext uri="{FF2B5EF4-FFF2-40B4-BE49-F238E27FC236}">
                <a16:creationId xmlns:a16="http://schemas.microsoft.com/office/drawing/2014/main" id="{713412B2-8AC5-4D05-A736-EC4D5167AFB0}"/>
              </a:ext>
            </a:extLst>
          </p:cNvPr>
          <p:cNvSpPr>
            <a:spLocks noGrp="1"/>
          </p:cNvSpPr>
          <p:nvPr>
            <p:ph type="ftr" sz="quarter" idx="11"/>
          </p:nvPr>
        </p:nvSpPr>
        <p:spPr/>
        <p:txBody>
          <a:bodyPr/>
          <a:lstStyle/>
          <a:p>
            <a:r>
              <a:rPr lang="es-ES" dirty="0"/>
              <a:t>Concepto Básicos Sobre Energía y Energía Renovable</a:t>
            </a:r>
          </a:p>
        </p:txBody>
      </p:sp>
      <p:sp>
        <p:nvSpPr>
          <p:cNvPr id="4" name="Foliennummernplatzhalter 3">
            <a:extLst>
              <a:ext uri="{FF2B5EF4-FFF2-40B4-BE49-F238E27FC236}">
                <a16:creationId xmlns:a16="http://schemas.microsoft.com/office/drawing/2014/main" id="{255E0265-D56D-4357-9F0F-76F5E1834E66}"/>
              </a:ext>
            </a:extLst>
          </p:cNvPr>
          <p:cNvSpPr>
            <a:spLocks noGrp="1"/>
          </p:cNvSpPr>
          <p:nvPr>
            <p:ph type="sldNum" sz="quarter" idx="12"/>
          </p:nvPr>
        </p:nvSpPr>
        <p:spPr/>
        <p:txBody>
          <a:bodyPr/>
          <a:lstStyle/>
          <a:p>
            <a:r>
              <a:rPr lang="es-ES"/>
              <a:t>Página </a:t>
            </a:r>
            <a:fld id="{3A8B5DB7-81A8-4ED4-916B-6B23CD603687}" type="slidenum">
              <a:rPr lang="es-ES" smtClean="0"/>
              <a:pPr/>
              <a:t>‹#›</a:t>
            </a:fld>
            <a:endParaRPr lang="es-ES" dirty="0"/>
          </a:p>
        </p:txBody>
      </p:sp>
    </p:spTree>
    <p:extLst>
      <p:ext uri="{BB962C8B-B14F-4D97-AF65-F5344CB8AC3E}">
        <p14:creationId xmlns:p14="http://schemas.microsoft.com/office/powerpoint/2010/main" val="345787842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ap. intermedia foto">
    <p:spTree>
      <p:nvGrpSpPr>
        <p:cNvPr id="1" name=""/>
        <p:cNvGrpSpPr/>
        <p:nvPr/>
      </p:nvGrpSpPr>
      <p:grpSpPr>
        <a:xfrm>
          <a:off x="0" y="0"/>
          <a:ext cx="0" cy="0"/>
          <a:chOff x="0" y="0"/>
          <a:chExt cx="0" cy="0"/>
        </a:xfrm>
      </p:grpSpPr>
      <p:cxnSp>
        <p:nvCxnSpPr>
          <p:cNvPr id="21" name="Gerade Verbindung mit Pfeil 20">
            <a:extLst>
              <a:ext uri="{FF2B5EF4-FFF2-40B4-BE49-F238E27FC236}">
                <a16:creationId xmlns:a16="http://schemas.microsoft.com/office/drawing/2014/main" id="{C6FD881A-5BD9-41CA-81BD-767757954A0C}"/>
              </a:ext>
            </a:extLst>
          </p:cNvPr>
          <p:cNvCxnSpPr/>
          <p:nvPr userDrawn="1"/>
        </p:nvCxnSpPr>
        <p:spPr bwMode="gray">
          <a:xfrm>
            <a:off x="455295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22" name="1.">
            <a:extLst>
              <a:ext uri="{FF2B5EF4-FFF2-40B4-BE49-F238E27FC236}">
                <a16:creationId xmlns:a16="http://schemas.microsoft.com/office/drawing/2014/main" id="{0799E111-2083-4E34-852B-8630F6C772E1}"/>
              </a:ext>
            </a:extLst>
          </p:cNvPr>
          <p:cNvSpPr/>
          <p:nvPr userDrawn="1"/>
        </p:nvSpPr>
        <p:spPr bwMode="gray">
          <a:xfrm>
            <a:off x="3826042" y="128165"/>
            <a:ext cx="1476375" cy="528606"/>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s-ES" sz="1050" b="0" i="0" u="none" strike="noStrike" kern="1200" cap="none" spc="0" normalizeH="0" baseline="0" noProof="0" dirty="0">
                <a:ln>
                  <a:noFill/>
                </a:ln>
                <a:solidFill>
                  <a:prstClr val="black"/>
                </a:solidFill>
                <a:effectLst/>
                <a:uLnTx/>
                <a:uFillTx/>
                <a:latin typeface="+mn-lt"/>
              </a:rPr>
              <a:t>1. Haga clic en este símbolo para añadir una nueva fotografía.</a:t>
            </a:r>
          </a:p>
        </p:txBody>
      </p:sp>
      <p:sp>
        <p:nvSpPr>
          <p:cNvPr id="24" name="2.">
            <a:extLst>
              <a:ext uri="{FF2B5EF4-FFF2-40B4-BE49-F238E27FC236}">
                <a16:creationId xmlns:a16="http://schemas.microsoft.com/office/drawing/2014/main" id="{03829470-919D-4B7F-9598-A5ECA3C2EAE9}"/>
              </a:ext>
            </a:extLst>
          </p:cNvPr>
          <p:cNvSpPr/>
          <p:nvPr userDrawn="1"/>
        </p:nvSpPr>
        <p:spPr bwMode="gray">
          <a:xfrm>
            <a:off x="5444717" y="128165"/>
            <a:ext cx="1476375" cy="54938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s-ES" sz="1050" b="0" i="0" u="none" strike="noStrike" kern="1200" cap="none" spc="0" normalizeH="0" baseline="0" noProof="0" dirty="0">
                <a:ln>
                  <a:noFill/>
                </a:ln>
                <a:solidFill>
                  <a:prstClr val="black"/>
                </a:solidFill>
                <a:effectLst/>
                <a:uLnTx/>
                <a:uFillTx/>
                <a:latin typeface="+mn-lt"/>
              </a:rPr>
              <a:t>2. Para restablecer </a:t>
            </a:r>
            <a:br>
              <a:rPr kumimoji="0" lang="es-ES" sz="1050" b="0" i="0" u="none" strike="noStrike" kern="1200" cap="none" spc="0" normalizeH="0" baseline="0" noProof="0" dirty="0">
                <a:ln>
                  <a:noFill/>
                </a:ln>
                <a:solidFill>
                  <a:prstClr val="black"/>
                </a:solidFill>
                <a:effectLst/>
                <a:uLnTx/>
                <a:uFillTx/>
                <a:latin typeface="+mn-lt"/>
              </a:rPr>
            </a:br>
            <a:r>
              <a:rPr kumimoji="0" lang="es-ES" sz="1050" b="0" i="0" u="none" strike="noStrike" kern="1200" cap="none" spc="0" normalizeH="0" baseline="0" noProof="0" dirty="0">
                <a:ln>
                  <a:noFill/>
                </a:ln>
                <a:solidFill>
                  <a:prstClr val="black"/>
                </a:solidFill>
                <a:effectLst/>
                <a:uLnTx/>
                <a:uFillTx/>
                <a:latin typeface="+mn-lt"/>
              </a:rPr>
              <a:t>el diseño de la diapositiva:</a:t>
            </a:r>
          </a:p>
        </p:txBody>
      </p:sp>
      <p:sp>
        <p:nvSpPr>
          <p:cNvPr id="25" name="3.">
            <a:extLst>
              <a:ext uri="{FF2B5EF4-FFF2-40B4-BE49-F238E27FC236}">
                <a16:creationId xmlns:a16="http://schemas.microsoft.com/office/drawing/2014/main" id="{AD4F82D6-770D-46DC-B5F7-D6D7A932D8E8}"/>
              </a:ext>
            </a:extLst>
          </p:cNvPr>
          <p:cNvSpPr/>
          <p:nvPr userDrawn="1"/>
        </p:nvSpPr>
        <p:spPr bwMode="gray">
          <a:xfrm>
            <a:off x="7214240" y="128165"/>
            <a:ext cx="2021839" cy="6740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s-ES" sz="1050" b="0" i="0" u="none" strike="noStrike" kern="1200" cap="none" spc="0" normalizeH="0" baseline="0" noProof="0" dirty="0">
                <a:ln>
                  <a:noFill/>
                </a:ln>
                <a:solidFill>
                  <a:prstClr val="black"/>
                </a:solidFill>
                <a:effectLst/>
                <a:uLnTx/>
                <a:uFillTx/>
                <a:latin typeface="+mn-lt"/>
              </a:rPr>
              <a:t>3. En caso necesario, escoja una parte de la fotografía mediante “Recortar”.</a:t>
            </a:r>
            <a:br>
              <a:rPr lang="es-ES" sz="1050" dirty="0"/>
            </a:br>
            <a:endParaRPr kumimoji="0" lang="es-ES" sz="1050" b="0" i="0" u="none" strike="noStrike" kern="1200" cap="none" spc="0" normalizeH="0" baseline="0" noProof="0" dirty="0">
              <a:ln>
                <a:noFill/>
              </a:ln>
              <a:solidFill>
                <a:prstClr val="black"/>
              </a:solidFill>
              <a:effectLst/>
              <a:uLnTx/>
              <a:uFillTx/>
              <a:latin typeface="+mn-lt"/>
              <a:ea typeface="+mn-ea"/>
              <a:cs typeface="+mn-cs"/>
            </a:endParaRPr>
          </a:p>
        </p:txBody>
      </p:sp>
      <p:sp>
        <p:nvSpPr>
          <p:cNvPr id="27" name="how">
            <a:extLst>
              <a:ext uri="{FF2B5EF4-FFF2-40B4-BE49-F238E27FC236}">
                <a16:creationId xmlns:a16="http://schemas.microsoft.com/office/drawing/2014/main" id="{A3CAE68D-109A-4021-BD81-75126349444E}"/>
              </a:ext>
            </a:extLst>
          </p:cNvPr>
          <p:cNvSpPr txBox="1"/>
          <p:nvPr userDrawn="1"/>
        </p:nvSpPr>
        <p:spPr bwMode="gray">
          <a:xfrm>
            <a:off x="-4595052" y="177800"/>
            <a:ext cx="4533933"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s-ES" sz="900" b="0" dirty="0">
                <a:solidFill>
                  <a:schemeClr val="bg1">
                    <a:lumMod val="50000"/>
                  </a:schemeClr>
                </a:solidFill>
              </a:rPr>
              <a:t>Haga clic en la imagen que figura sobre la diapositiva.</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s-ES" sz="900" b="0" dirty="0">
                <a:solidFill>
                  <a:schemeClr val="bg1">
                    <a:lumMod val="50000"/>
                  </a:schemeClr>
                </a:solidFill>
              </a:rPr>
              <a:t>Elimine la imagen mediante la tecla “Supr”.</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s-ES" sz="900" b="0" dirty="0">
                <a:solidFill>
                  <a:schemeClr val="bg1">
                    <a:lumMod val="50000"/>
                  </a:schemeClr>
                </a:solidFill>
              </a:rPr>
              <a:t> Haga clic en el pequeño símbolo situado en el centro de la página.</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s-ES" sz="900" b="0" dirty="0">
                <a:solidFill>
                  <a:schemeClr val="bg1">
                    <a:lumMod val="50000"/>
                  </a:schemeClr>
                </a:solidFill>
              </a:rPr>
              <a:t>Seleccione una fotografía.</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s-ES" sz="900" b="0" dirty="0">
                <a:solidFill>
                  <a:schemeClr val="bg1">
                    <a:lumMod val="50000"/>
                  </a:schemeClr>
                </a:solidFill>
              </a:rPr>
              <a:t>“Inicio/Restablecer” para restablecer el diseño de la diapositiva.</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s-ES" sz="900" b="0" dirty="0">
                <a:solidFill>
                  <a:schemeClr val="bg1">
                    <a:lumMod val="50000"/>
                  </a:schemeClr>
                </a:solidFill>
              </a:rPr>
              <a:t>En caso necesario, escoja una parte de la fotografía mediante “Formato/Recortar”.</a:t>
            </a:r>
          </a:p>
        </p:txBody>
      </p:sp>
      <p:sp>
        <p:nvSpPr>
          <p:cNvPr id="35" name="Dreieck">
            <a:extLst>
              <a:ext uri="{FF2B5EF4-FFF2-40B4-BE49-F238E27FC236}">
                <a16:creationId xmlns:a16="http://schemas.microsoft.com/office/drawing/2014/main" id="{F13EF0A4-8C67-40E7-9B69-B8DD179CA2E6}"/>
              </a:ext>
            </a:extLst>
          </p:cNvPr>
          <p:cNvSpPr/>
          <p:nvPr userDrawn="1"/>
        </p:nvSpPr>
        <p:spPr bwMode="gray">
          <a:xfrm rot="5400000">
            <a:off x="-166847" y="421640"/>
            <a:ext cx="211456" cy="457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6" name="Grafik 35" descr="Ein Bild, das Screenshot enthält.&#10;&#10;Automatisch generierte Beschreibung">
            <a:extLst>
              <a:ext uri="{FF2B5EF4-FFF2-40B4-BE49-F238E27FC236}">
                <a16:creationId xmlns:a16="http://schemas.microsoft.com/office/drawing/2014/main" id="{7A0802C0-B8D5-42BA-A956-4F99011E0D51}"/>
              </a:ext>
            </a:extLst>
          </p:cNvPr>
          <p:cNvPicPr>
            <a:picLocks noChangeAspect="1"/>
          </p:cNvPicPr>
          <p:nvPr userDrawn="1"/>
        </p:nvPicPr>
        <p:blipFill rotWithShape="1">
          <a:blip r:embed="rId2"/>
          <a:srcRect l="27949" t="24404" r="52761"/>
          <a:stretch/>
        </p:blipFill>
        <p:spPr>
          <a:xfrm>
            <a:off x="7442540" y="896469"/>
            <a:ext cx="426990" cy="487642"/>
          </a:xfrm>
          <a:prstGeom prst="rect">
            <a:avLst/>
          </a:prstGeom>
        </p:spPr>
      </p:pic>
      <p:pic>
        <p:nvPicPr>
          <p:cNvPr id="37" name="Grafik 36" descr="Ein Bild, das Screenshot enthält.&#10;&#10;Automatisch generierte Beschreibung">
            <a:extLst>
              <a:ext uri="{FF2B5EF4-FFF2-40B4-BE49-F238E27FC236}">
                <a16:creationId xmlns:a16="http://schemas.microsoft.com/office/drawing/2014/main" id="{44112C6B-9A26-4DBE-8AC0-48CD656ECC5D}"/>
              </a:ext>
            </a:extLst>
          </p:cNvPr>
          <p:cNvPicPr>
            <a:picLocks/>
          </p:cNvPicPr>
          <p:nvPr userDrawn="1"/>
        </p:nvPicPr>
        <p:blipFill>
          <a:blip r:embed="rId3"/>
          <a:stretch>
            <a:fillRect/>
          </a:stretch>
        </p:blipFill>
        <p:spPr>
          <a:xfrm>
            <a:off x="5547449" y="776007"/>
            <a:ext cx="1588101" cy="650246"/>
          </a:xfrm>
          <a:prstGeom prst="rect">
            <a:avLst/>
          </a:prstGeom>
        </p:spPr>
      </p:pic>
      <p:sp>
        <p:nvSpPr>
          <p:cNvPr id="38" name="Rechteck 37">
            <a:extLst>
              <a:ext uri="{FF2B5EF4-FFF2-40B4-BE49-F238E27FC236}">
                <a16:creationId xmlns:a16="http://schemas.microsoft.com/office/drawing/2014/main" id="{6581A429-1F44-40DA-B848-445B6BF40D3A}"/>
              </a:ext>
            </a:extLst>
          </p:cNvPr>
          <p:cNvSpPr/>
          <p:nvPr userDrawn="1"/>
        </p:nvSpPr>
        <p:spPr bwMode="gray">
          <a:xfrm>
            <a:off x="6542501" y="1119489"/>
            <a:ext cx="561299"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Rechteck">
            <a:extLst>
              <a:ext uri="{FF2B5EF4-FFF2-40B4-BE49-F238E27FC236}">
                <a16:creationId xmlns:a16="http://schemas.microsoft.com/office/drawing/2014/main" id="{63955D92-5D6A-48E6-91AA-1ABABAB9ED09}"/>
              </a:ext>
            </a:extLst>
          </p:cNvPr>
          <p:cNvSpPr/>
          <p:nvPr userDrawn="1"/>
        </p:nvSpPr>
        <p:spPr bwMode="gray">
          <a:xfrm>
            <a:off x="748241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23135" y="123825"/>
            <a:ext cx="8893865" cy="4476494"/>
          </a:xfr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s-ES"/>
              <a:t>.</a:t>
            </a:r>
            <a:endParaRPr lang="es-ES" dirty="0"/>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23135" y="1570255"/>
            <a:ext cx="8893865" cy="3030064"/>
          </a:xfrm>
          <a:prstGeom prst="rect">
            <a:avLst/>
          </a:prstGeom>
          <a:blipFill dpi="0" rotWithShape="1">
            <a:blip r:embed="rId4">
              <a:alphaModFix amt="80000"/>
            </a:blip>
            <a:srcRect/>
            <a:stretch>
              <a:fillRect l="-10" r="-10"/>
            </a:stretch>
          </a:blipFill>
        </p:spPr>
        <p:txBody>
          <a:bodyPr wrap="square" lIns="900000" bIns="684000" anchor="b">
            <a:noAutofit/>
          </a:bodyPr>
          <a:lstStyle>
            <a:lvl1pPr>
              <a:defRPr sz="2600" b="0">
                <a:solidFill>
                  <a:schemeClr val="tx1"/>
                </a:solidFill>
              </a:defRPr>
            </a:lvl1pPr>
          </a:lstStyle>
          <a:p>
            <a:r>
              <a:rPr lang="es-ES" dirty="0"/>
              <a:t>Diapositiva intermedia con fotografía de fondo (sustituible) </a:t>
            </a:r>
          </a:p>
        </p:txBody>
      </p:sp>
      <p:pic>
        <p:nvPicPr>
          <p:cNvPr id="26" name="Beispiel" descr="Ein Bild, das Wand, Gebäude enthält.&#10;&#10;Automatisch generierte Beschreibung">
            <a:extLst>
              <a:ext uri="{FF2B5EF4-FFF2-40B4-BE49-F238E27FC236}">
                <a16:creationId xmlns:a16="http://schemas.microsoft.com/office/drawing/2014/main" id="{317CFD46-37B5-4632-BBA4-3F2278F98B67}"/>
              </a:ext>
            </a:extLst>
          </p:cNvPr>
          <p:cNvPicPr>
            <a:picLocks noChangeAspect="1"/>
          </p:cNvPicPr>
          <p:nvPr userDrawn="1"/>
        </p:nvPicPr>
        <p:blipFill>
          <a:blip r:embed="rId5"/>
          <a:stretch>
            <a:fillRect/>
          </a:stretch>
        </p:blipFill>
        <p:spPr bwMode="gray">
          <a:xfrm>
            <a:off x="7497022" y="1475105"/>
            <a:ext cx="1246909" cy="860367"/>
          </a:xfrm>
          <a:prstGeom prst="rect">
            <a:avLst/>
          </a:prstGeom>
        </p:spPr>
      </p:pic>
      <p:sp>
        <p:nvSpPr>
          <p:cNvPr id="2" name="Datumsplatzhalter 1">
            <a:extLst>
              <a:ext uri="{FF2B5EF4-FFF2-40B4-BE49-F238E27FC236}">
                <a16:creationId xmlns:a16="http://schemas.microsoft.com/office/drawing/2014/main" id="{7FE8CDB2-1159-4B38-87CB-7B76ABCAF5A6}"/>
              </a:ext>
            </a:extLst>
          </p:cNvPr>
          <p:cNvSpPr>
            <a:spLocks noGrp="1"/>
          </p:cNvSpPr>
          <p:nvPr>
            <p:ph type="dt" sz="half" idx="12"/>
          </p:nvPr>
        </p:nvSpPr>
        <p:spPr/>
        <p:txBody>
          <a:bodyPr/>
          <a:lstStyle/>
          <a:p>
            <a:r>
              <a:rPr lang="es-ES" dirty="0"/>
              <a:t>24.10.2019</a:t>
            </a:r>
          </a:p>
        </p:txBody>
      </p:sp>
      <p:sp>
        <p:nvSpPr>
          <p:cNvPr id="3" name="Fußzeilenplatzhalter 2">
            <a:extLst>
              <a:ext uri="{FF2B5EF4-FFF2-40B4-BE49-F238E27FC236}">
                <a16:creationId xmlns:a16="http://schemas.microsoft.com/office/drawing/2014/main" id="{3A2FE546-B940-43C2-BDF9-962F337F134E}"/>
              </a:ext>
            </a:extLst>
          </p:cNvPr>
          <p:cNvSpPr>
            <a:spLocks noGrp="1"/>
          </p:cNvSpPr>
          <p:nvPr>
            <p:ph type="ftr" sz="quarter" idx="13"/>
          </p:nvPr>
        </p:nvSpPr>
        <p:spPr/>
        <p:txBody>
          <a:bodyPr/>
          <a:lstStyle/>
          <a:p>
            <a:r>
              <a:rPr lang="es-ES" dirty="0"/>
              <a:t>Concepto Básicos Sobre Energía y Energía Renovable</a:t>
            </a:r>
          </a:p>
        </p:txBody>
      </p:sp>
      <p:sp>
        <p:nvSpPr>
          <p:cNvPr id="4" name="Foliennummernplatzhalter 3">
            <a:extLst>
              <a:ext uri="{FF2B5EF4-FFF2-40B4-BE49-F238E27FC236}">
                <a16:creationId xmlns:a16="http://schemas.microsoft.com/office/drawing/2014/main" id="{32355FD6-D508-4498-BFBB-27A8A5C6FE14}"/>
              </a:ext>
            </a:extLst>
          </p:cNvPr>
          <p:cNvSpPr>
            <a:spLocks noGrp="1"/>
          </p:cNvSpPr>
          <p:nvPr>
            <p:ph type="sldNum" sz="quarter" idx="14"/>
          </p:nvPr>
        </p:nvSpPr>
        <p:spPr/>
        <p:txBody>
          <a:bodyPr/>
          <a:lstStyle/>
          <a:p>
            <a:r>
              <a:rPr lang="es-ES"/>
              <a:t>Página </a:t>
            </a:r>
            <a:fld id="{3A8B5DB7-81A8-4ED4-916B-6B23CD603687}" type="slidenum">
              <a:rPr lang="es-ES" smtClean="0"/>
              <a:pPr/>
              <a:t>‹#›</a:t>
            </a:fld>
            <a:endParaRPr lang="es-ES" dirty="0"/>
          </a:p>
        </p:txBody>
      </p:sp>
    </p:spTree>
    <p:extLst>
      <p:ext uri="{BB962C8B-B14F-4D97-AF65-F5344CB8AC3E}">
        <p14:creationId xmlns:p14="http://schemas.microsoft.com/office/powerpoint/2010/main" val="384797821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ap. texto estándar">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020969"/>
            <a:ext cx="7172684" cy="3495469"/>
          </a:xfrm>
        </p:spPr>
        <p:txBody>
          <a:bodyPr/>
          <a:lstStyle>
            <a:lvl1pPr>
              <a:defRPr/>
            </a:lvl1pPr>
            <a:lvl2pPr>
              <a:defRPr/>
            </a:lvl2pPr>
            <a:lvl3pPr>
              <a:defRPr/>
            </a:lvl3pPr>
          </a:lstStyle>
          <a:p>
            <a:pPr lvl="0"/>
            <a:r>
              <a:rPr lang="es-ES" noProof="0" dirty="0"/>
              <a:t>Añadir texto haciendo clic</a:t>
            </a:r>
          </a:p>
          <a:p>
            <a:pPr lvl="1">
              <a:buClr>
                <a:schemeClr val="accent1"/>
              </a:buClr>
            </a:pPr>
            <a:r>
              <a:rPr lang="es-ES" dirty="0"/>
              <a:t>Segundo nivel</a:t>
            </a:r>
          </a:p>
          <a:p>
            <a:pPr lvl="2">
              <a:buClr>
                <a:schemeClr val="accent1"/>
              </a:buClr>
            </a:pPr>
            <a:r>
              <a:rPr lang="es-ES" dirty="0"/>
              <a:t>Tercer nivel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240212"/>
            <a:ext cx="8567183" cy="540544"/>
          </a:xfrm>
        </p:spPr>
        <p:txBody>
          <a:bodyPr/>
          <a:lstStyle>
            <a:lvl1pPr>
              <a:defRPr/>
            </a:lvl1pPr>
          </a:lstStyle>
          <a:p>
            <a:r>
              <a:rPr lang="es-ES"/>
              <a:t>Añadir título haciendo clic</a:t>
            </a:r>
            <a:endParaRPr lang="es-ES" dirty="0"/>
          </a:p>
        </p:txBody>
      </p:sp>
      <p:sp>
        <p:nvSpPr>
          <p:cNvPr id="3" name="Datumsplatzhalter 2">
            <a:extLst>
              <a:ext uri="{FF2B5EF4-FFF2-40B4-BE49-F238E27FC236}">
                <a16:creationId xmlns:a16="http://schemas.microsoft.com/office/drawing/2014/main" id="{B6AC2327-FA07-4D62-9329-8D9299634E07}"/>
              </a:ext>
            </a:extLst>
          </p:cNvPr>
          <p:cNvSpPr>
            <a:spLocks noGrp="1"/>
          </p:cNvSpPr>
          <p:nvPr>
            <p:ph type="dt" sz="half" idx="14"/>
          </p:nvPr>
        </p:nvSpPr>
        <p:spPr/>
        <p:txBody>
          <a:bodyPr/>
          <a:lstStyle/>
          <a:p>
            <a:r>
              <a:rPr lang="es-ES" dirty="0"/>
              <a:t>24.10.2019</a:t>
            </a:r>
          </a:p>
        </p:txBody>
      </p:sp>
      <p:sp>
        <p:nvSpPr>
          <p:cNvPr id="4" name="Fußzeilenplatzhalter 3">
            <a:extLst>
              <a:ext uri="{FF2B5EF4-FFF2-40B4-BE49-F238E27FC236}">
                <a16:creationId xmlns:a16="http://schemas.microsoft.com/office/drawing/2014/main" id="{D75B65AF-FBBE-4698-A801-2BE24B22ECD3}"/>
              </a:ext>
            </a:extLst>
          </p:cNvPr>
          <p:cNvSpPr>
            <a:spLocks noGrp="1"/>
          </p:cNvSpPr>
          <p:nvPr>
            <p:ph type="ftr" sz="quarter" idx="15"/>
          </p:nvPr>
        </p:nvSpPr>
        <p:spPr/>
        <p:txBody>
          <a:bodyPr/>
          <a:lstStyle/>
          <a:p>
            <a:r>
              <a:rPr lang="es-ES" dirty="0"/>
              <a:t>Concepto Básicos Sobre Energía y Energía Renovable</a:t>
            </a:r>
          </a:p>
        </p:txBody>
      </p:sp>
      <p:sp>
        <p:nvSpPr>
          <p:cNvPr id="5" name="Foliennummernplatzhalter 4">
            <a:extLst>
              <a:ext uri="{FF2B5EF4-FFF2-40B4-BE49-F238E27FC236}">
                <a16:creationId xmlns:a16="http://schemas.microsoft.com/office/drawing/2014/main" id="{4A41DA85-D5FF-4FC7-8B95-2CE4EABC5160}"/>
              </a:ext>
            </a:extLst>
          </p:cNvPr>
          <p:cNvSpPr>
            <a:spLocks noGrp="1"/>
          </p:cNvSpPr>
          <p:nvPr>
            <p:ph type="sldNum" sz="quarter" idx="16"/>
          </p:nvPr>
        </p:nvSpPr>
        <p:spPr/>
        <p:txBody>
          <a:bodyPr/>
          <a:lstStyle/>
          <a:p>
            <a:r>
              <a:rPr lang="es-ES"/>
              <a:t>Página </a:t>
            </a:r>
            <a:fld id="{3A8B5DB7-81A8-4ED4-916B-6B23CD603687}" type="slidenum">
              <a:rPr lang="es-ES" smtClean="0"/>
              <a:pPr/>
              <a:t>‹#›</a:t>
            </a:fld>
            <a:endParaRPr lang="es-ES" dirty="0"/>
          </a:p>
        </p:txBody>
      </p:sp>
    </p:spTree>
    <p:extLst>
      <p:ext uri="{BB962C8B-B14F-4D97-AF65-F5344CB8AC3E}">
        <p14:creationId xmlns:p14="http://schemas.microsoft.com/office/powerpoint/2010/main" val="2473975719"/>
      </p:ext>
    </p:extLst>
  </p:cSld>
  <p:clrMapOvr>
    <a:masterClrMapping/>
  </p:clrMapOvr>
  <p:transition>
    <p:fade/>
  </p:transition>
  <p:extLst mod="1">
    <p:ext uri="{DCECCB84-F9BA-43D5-87BE-67443E8EF086}">
      <p15:sldGuideLst xmlns:p15="http://schemas.microsoft.com/office/powerpoint/2012/main">
        <p15:guide id="1" orient="horz" pos="2845"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ap. texto estándar subtítulo">
    <p:spTree>
      <p:nvGrpSpPr>
        <p:cNvPr id="1" name=""/>
        <p:cNvGrpSpPr/>
        <p:nvPr/>
      </p:nvGrpSpPr>
      <p:grpSpPr>
        <a:xfrm>
          <a:off x="0" y="0"/>
          <a:ext cx="0" cy="0"/>
          <a:chOff x="0" y="0"/>
          <a:chExt cx="0" cy="0"/>
        </a:xfrm>
      </p:grpSpPr>
      <p:sp>
        <p:nvSpPr>
          <p:cNvPr id="12" name="Titel 1">
            <a:extLst>
              <a:ext uri="{FF2B5EF4-FFF2-40B4-BE49-F238E27FC236}">
                <a16:creationId xmlns:a16="http://schemas.microsoft.com/office/drawing/2014/main" id="{726EAD89-A3DC-4500-9071-F28C7DB87ECF}"/>
              </a:ext>
            </a:extLst>
          </p:cNvPr>
          <p:cNvSpPr>
            <a:spLocks noGrp="1"/>
          </p:cNvSpPr>
          <p:nvPr>
            <p:ph type="title" hasCustomPrompt="1"/>
          </p:nvPr>
        </p:nvSpPr>
        <p:spPr bwMode="gray">
          <a:xfrm>
            <a:off x="449816" y="264027"/>
            <a:ext cx="8567183" cy="270565"/>
          </a:xfrm>
        </p:spPr>
        <p:txBody>
          <a:bodyPr/>
          <a:lstStyle>
            <a:lvl1pPr>
              <a:defRPr/>
            </a:lvl1pPr>
          </a:lstStyle>
          <a:p>
            <a:r>
              <a:rPr lang="es-ES"/>
              <a:t>Añadir título haciendo clic</a:t>
            </a:r>
            <a:endParaRPr lang="es-ES" dirty="0"/>
          </a:p>
        </p:txBody>
      </p:sp>
      <p:sp>
        <p:nvSpPr>
          <p:cNvPr id="7" name="Textplatzhalter 2">
            <a:extLst>
              <a:ext uri="{FF2B5EF4-FFF2-40B4-BE49-F238E27FC236}">
                <a16:creationId xmlns:a16="http://schemas.microsoft.com/office/drawing/2014/main" id="{7BDDDF81-EBEA-4C88-AA55-681A5710CA2C}"/>
              </a:ext>
            </a:extLst>
          </p:cNvPr>
          <p:cNvSpPr>
            <a:spLocks noGrp="1"/>
          </p:cNvSpPr>
          <p:nvPr>
            <p:ph type="body" sz="quarter" idx="14" hasCustomPrompt="1"/>
          </p:nvPr>
        </p:nvSpPr>
        <p:spPr bwMode="gray">
          <a:xfrm>
            <a:off x="449263" y="581026"/>
            <a:ext cx="8567737" cy="376238"/>
          </a:xfrm>
        </p:spPr>
        <p:txBody>
          <a:bodyPr vert="horz" lIns="0" tIns="0" rIns="72000" bIns="0" rtlCol="0" anchor="t">
            <a:noAutofit/>
          </a:bodyPr>
          <a:lstStyle>
            <a:lvl1pPr>
              <a:defRPr lang="de-DE" sz="1400" b="0" cap="none" baseline="0" smtClean="0">
                <a:latin typeface="+mj-lt"/>
                <a:ea typeface="+mj-ea"/>
                <a:cs typeface="+mj-cs"/>
              </a:defRPr>
            </a:lvl1pPr>
            <a:lvl2pPr>
              <a:defRPr lang="de-DE" smtClean="0"/>
            </a:lvl2pPr>
            <a:lvl3pPr>
              <a:defRPr lang="de-DE" smtClean="0"/>
            </a:lvl3pPr>
            <a:lvl4pPr>
              <a:defRPr lang="de-DE" smtClean="0"/>
            </a:lvl4pPr>
            <a:lvl5pPr>
              <a:defRPr lang="en-US"/>
            </a:lvl5pPr>
          </a:lstStyle>
          <a:p>
            <a:pPr lvl="0">
              <a:spcBef>
                <a:spcPct val="0"/>
              </a:spcBef>
            </a:pPr>
            <a:r>
              <a:rPr lang="es-ES" dirty="0"/>
              <a:t>Añadir subtítulo haciendo clic</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020969"/>
            <a:ext cx="7172683" cy="3495469"/>
          </a:xfrm>
        </p:spPr>
        <p:txBody>
          <a:bodyPr/>
          <a:lstStyle>
            <a:lvl1pPr>
              <a:defRPr/>
            </a:lvl1pPr>
            <a:lvl2pPr>
              <a:defRPr/>
            </a:lvl2pPr>
            <a:lvl3pPr>
              <a:defRPr/>
            </a:lvl3pPr>
          </a:lstStyle>
          <a:p>
            <a:pPr lvl="0"/>
            <a:r>
              <a:rPr lang="es-ES" noProof="0" dirty="0"/>
              <a:t>Añadir texto haciendo clic</a:t>
            </a:r>
          </a:p>
          <a:p>
            <a:pPr lvl="1">
              <a:buClr>
                <a:schemeClr val="accent1"/>
              </a:buClr>
            </a:pPr>
            <a:r>
              <a:rPr lang="es-ES" dirty="0"/>
              <a:t>Segundo nivel</a:t>
            </a:r>
          </a:p>
          <a:p>
            <a:pPr lvl="2">
              <a:buClr>
                <a:schemeClr val="accent1"/>
              </a:buClr>
            </a:pPr>
            <a:r>
              <a:rPr lang="es-ES" dirty="0"/>
              <a:t>Tercer nivel</a:t>
            </a:r>
          </a:p>
        </p:txBody>
      </p:sp>
      <p:sp>
        <p:nvSpPr>
          <p:cNvPr id="3" name="Datumsplatzhalter 2">
            <a:extLst>
              <a:ext uri="{FF2B5EF4-FFF2-40B4-BE49-F238E27FC236}">
                <a16:creationId xmlns:a16="http://schemas.microsoft.com/office/drawing/2014/main" id="{E1476F24-2F7F-4176-988F-7C6BEC5362CA}"/>
              </a:ext>
            </a:extLst>
          </p:cNvPr>
          <p:cNvSpPr>
            <a:spLocks noGrp="1"/>
          </p:cNvSpPr>
          <p:nvPr>
            <p:ph type="dt" sz="half" idx="15"/>
          </p:nvPr>
        </p:nvSpPr>
        <p:spPr/>
        <p:txBody>
          <a:bodyPr/>
          <a:lstStyle/>
          <a:p>
            <a:r>
              <a:rPr lang="es-ES" dirty="0"/>
              <a:t>24.10.2019</a:t>
            </a:r>
          </a:p>
        </p:txBody>
      </p:sp>
      <p:sp>
        <p:nvSpPr>
          <p:cNvPr id="4" name="Fußzeilenplatzhalter 3">
            <a:extLst>
              <a:ext uri="{FF2B5EF4-FFF2-40B4-BE49-F238E27FC236}">
                <a16:creationId xmlns:a16="http://schemas.microsoft.com/office/drawing/2014/main" id="{FA44C094-D71E-4F56-99A0-4FB60406C9F0}"/>
              </a:ext>
            </a:extLst>
          </p:cNvPr>
          <p:cNvSpPr>
            <a:spLocks noGrp="1"/>
          </p:cNvSpPr>
          <p:nvPr>
            <p:ph type="ftr" sz="quarter" idx="16"/>
          </p:nvPr>
        </p:nvSpPr>
        <p:spPr/>
        <p:txBody>
          <a:bodyPr/>
          <a:lstStyle/>
          <a:p>
            <a:r>
              <a:rPr lang="es-ES" dirty="0"/>
              <a:t>Concepto Básicos Sobre Energía y Energía Renovable</a:t>
            </a:r>
          </a:p>
        </p:txBody>
      </p:sp>
      <p:sp>
        <p:nvSpPr>
          <p:cNvPr id="5" name="Foliennummernplatzhalter 4">
            <a:extLst>
              <a:ext uri="{FF2B5EF4-FFF2-40B4-BE49-F238E27FC236}">
                <a16:creationId xmlns:a16="http://schemas.microsoft.com/office/drawing/2014/main" id="{3FBCB687-26C1-445F-8685-B79921C5C08A}"/>
              </a:ext>
            </a:extLst>
          </p:cNvPr>
          <p:cNvSpPr>
            <a:spLocks noGrp="1"/>
          </p:cNvSpPr>
          <p:nvPr>
            <p:ph type="sldNum" sz="quarter" idx="17"/>
          </p:nvPr>
        </p:nvSpPr>
        <p:spPr/>
        <p:txBody>
          <a:bodyPr/>
          <a:lstStyle/>
          <a:p>
            <a:r>
              <a:rPr lang="es-ES"/>
              <a:t>Página </a:t>
            </a:r>
            <a:fld id="{3A8B5DB7-81A8-4ED4-916B-6B23CD603687}" type="slidenum">
              <a:rPr lang="es-ES" smtClean="0"/>
              <a:pPr/>
              <a:t>‹#›</a:t>
            </a:fld>
            <a:endParaRPr lang="es-ES" dirty="0"/>
          </a:p>
        </p:txBody>
      </p:sp>
    </p:spTree>
    <p:extLst>
      <p:ext uri="{BB962C8B-B14F-4D97-AF65-F5344CB8AC3E}">
        <p14:creationId xmlns:p14="http://schemas.microsoft.com/office/powerpoint/2010/main" val="2055235818"/>
      </p:ext>
    </p:extLst>
  </p:cSld>
  <p:clrMapOvr>
    <a:masterClrMapping/>
  </p:clrMapOvr>
  <p:transition>
    <p:fade/>
  </p:transition>
  <p:extLst mod="1">
    <p:ext uri="{DCECCB84-F9BA-43D5-87BE-67443E8EF086}">
      <p15:sldGuideLst xmlns:p15="http://schemas.microsoft.com/office/powerpoint/2012/main">
        <p15:guide id="1" orient="horz" pos="2845"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ap. texto estándar (altern.)">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020969"/>
            <a:ext cx="7172684" cy="2839832"/>
          </a:xfrm>
        </p:spPr>
        <p:txBody>
          <a:bodyPr/>
          <a:lstStyle>
            <a:lvl1pPr>
              <a:defRPr/>
            </a:lvl1pPr>
            <a:lvl2pPr>
              <a:defRPr/>
            </a:lvl2pPr>
            <a:lvl3pPr>
              <a:defRPr/>
            </a:lvl3pPr>
          </a:lstStyle>
          <a:p>
            <a:pPr lvl="0"/>
            <a:r>
              <a:rPr lang="es-ES" noProof="0" dirty="0"/>
              <a:t>Añadir texto haciendo clic</a:t>
            </a:r>
          </a:p>
          <a:p>
            <a:pPr lvl="1">
              <a:buClr>
                <a:schemeClr val="accent1"/>
              </a:buClr>
            </a:pPr>
            <a:r>
              <a:rPr lang="es-ES" dirty="0"/>
              <a:t>Segundo nivel</a:t>
            </a:r>
          </a:p>
          <a:p>
            <a:pPr lvl="2">
              <a:buClr>
                <a:schemeClr val="accent1"/>
              </a:buClr>
            </a:pPr>
            <a:r>
              <a:rPr lang="es-ES" dirty="0"/>
              <a:t>Tercer nivel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240212"/>
            <a:ext cx="8567183" cy="540544"/>
          </a:xfrm>
        </p:spPr>
        <p:txBody>
          <a:bodyPr/>
          <a:lstStyle>
            <a:lvl1pPr>
              <a:defRPr/>
            </a:lvl1pPr>
          </a:lstStyle>
          <a:p>
            <a:r>
              <a:rPr lang="es-ES"/>
              <a:t>Añadir título haciendo clic</a:t>
            </a:r>
            <a:endParaRPr lang="es-ES" dirty="0"/>
          </a:p>
        </p:txBody>
      </p:sp>
      <p:grpSp>
        <p:nvGrpSpPr>
          <p:cNvPr id="20" name="Key Visual">
            <a:extLst>
              <a:ext uri="{FF2B5EF4-FFF2-40B4-BE49-F238E27FC236}">
                <a16:creationId xmlns:a16="http://schemas.microsoft.com/office/drawing/2014/main" id="{BCBD8A78-7D69-4DFD-B354-CF36A84705CB}"/>
              </a:ext>
            </a:extLst>
          </p:cNvPr>
          <p:cNvGrpSpPr/>
          <p:nvPr userDrawn="1"/>
        </p:nvGrpSpPr>
        <p:grpSpPr bwMode="gray">
          <a:xfrm flipV="1">
            <a:off x="123135" y="3983338"/>
            <a:ext cx="2320828" cy="616979"/>
            <a:chOff x="4846637" y="119557"/>
            <a:chExt cx="3783013" cy="1005693"/>
          </a:xfrm>
        </p:grpSpPr>
        <p:sp>
          <p:nvSpPr>
            <p:cNvPr id="21" name="Freihandform: Form 20">
              <a:extLst>
                <a:ext uri="{FF2B5EF4-FFF2-40B4-BE49-F238E27FC236}">
                  <a16:creationId xmlns:a16="http://schemas.microsoft.com/office/drawing/2014/main" id="{E45BEDC0-179F-43C1-A606-AFD62A6A063E}"/>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ihandform: Form 21">
              <a:extLst>
                <a:ext uri="{FF2B5EF4-FFF2-40B4-BE49-F238E27FC236}">
                  <a16:creationId xmlns:a16="http://schemas.microsoft.com/office/drawing/2014/main" id="{F6CCD5CC-5505-4485-9297-BB0A34EBB2F6}"/>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3" name="Freihandform: Form 22">
              <a:extLst>
                <a:ext uri="{FF2B5EF4-FFF2-40B4-BE49-F238E27FC236}">
                  <a16:creationId xmlns:a16="http://schemas.microsoft.com/office/drawing/2014/main" id="{18541086-C56A-406D-91E6-D3E933CF7BA3}"/>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4" name="Freihandform: Form 23">
              <a:extLst>
                <a:ext uri="{FF2B5EF4-FFF2-40B4-BE49-F238E27FC236}">
                  <a16:creationId xmlns:a16="http://schemas.microsoft.com/office/drawing/2014/main" id="{1B8A9566-A588-4E4A-8143-1CBDC9C30D67}"/>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5" name="Freihandform: Form 24">
              <a:extLst>
                <a:ext uri="{FF2B5EF4-FFF2-40B4-BE49-F238E27FC236}">
                  <a16:creationId xmlns:a16="http://schemas.microsoft.com/office/drawing/2014/main" id="{6FDDC1A6-3462-4813-8D80-9E642D617983}"/>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3" name="Datumsplatzhalter 2">
            <a:extLst>
              <a:ext uri="{FF2B5EF4-FFF2-40B4-BE49-F238E27FC236}">
                <a16:creationId xmlns:a16="http://schemas.microsoft.com/office/drawing/2014/main" id="{A7730DA6-C589-427D-AEE0-2C3102FF8392}"/>
              </a:ext>
            </a:extLst>
          </p:cNvPr>
          <p:cNvSpPr>
            <a:spLocks noGrp="1"/>
          </p:cNvSpPr>
          <p:nvPr>
            <p:ph type="dt" sz="half" idx="14"/>
          </p:nvPr>
        </p:nvSpPr>
        <p:spPr/>
        <p:txBody>
          <a:bodyPr/>
          <a:lstStyle/>
          <a:p>
            <a:r>
              <a:rPr lang="es-ES" dirty="0"/>
              <a:t>24.10.2019</a:t>
            </a:r>
          </a:p>
        </p:txBody>
      </p:sp>
      <p:sp>
        <p:nvSpPr>
          <p:cNvPr id="4" name="Fußzeilenplatzhalter 3">
            <a:extLst>
              <a:ext uri="{FF2B5EF4-FFF2-40B4-BE49-F238E27FC236}">
                <a16:creationId xmlns:a16="http://schemas.microsoft.com/office/drawing/2014/main" id="{8717AC0A-9AC9-44D4-8D28-28058E349078}"/>
              </a:ext>
            </a:extLst>
          </p:cNvPr>
          <p:cNvSpPr>
            <a:spLocks noGrp="1"/>
          </p:cNvSpPr>
          <p:nvPr>
            <p:ph type="ftr" sz="quarter" idx="15"/>
          </p:nvPr>
        </p:nvSpPr>
        <p:spPr/>
        <p:txBody>
          <a:bodyPr/>
          <a:lstStyle/>
          <a:p>
            <a:r>
              <a:rPr lang="es-ES" dirty="0"/>
              <a:t>Concepto Básicos Sobre Energía y Energía Renovable</a:t>
            </a:r>
          </a:p>
        </p:txBody>
      </p:sp>
      <p:sp>
        <p:nvSpPr>
          <p:cNvPr id="5" name="Foliennummernplatzhalter 4">
            <a:extLst>
              <a:ext uri="{FF2B5EF4-FFF2-40B4-BE49-F238E27FC236}">
                <a16:creationId xmlns:a16="http://schemas.microsoft.com/office/drawing/2014/main" id="{B24D4F32-2862-400D-ADA4-D3D7C74DC185}"/>
              </a:ext>
            </a:extLst>
          </p:cNvPr>
          <p:cNvSpPr>
            <a:spLocks noGrp="1"/>
          </p:cNvSpPr>
          <p:nvPr>
            <p:ph type="sldNum" sz="quarter" idx="16"/>
          </p:nvPr>
        </p:nvSpPr>
        <p:spPr/>
        <p:txBody>
          <a:bodyPr/>
          <a:lstStyle/>
          <a:p>
            <a:r>
              <a:rPr lang="es-ES"/>
              <a:t>Página </a:t>
            </a:r>
            <a:fld id="{3A8B5DB7-81A8-4ED4-916B-6B23CD603687}" type="slidenum">
              <a:rPr lang="es-ES" smtClean="0"/>
              <a:pPr/>
              <a:t>‹#›</a:t>
            </a:fld>
            <a:endParaRPr lang="es-ES" dirty="0"/>
          </a:p>
        </p:txBody>
      </p:sp>
    </p:spTree>
    <p:extLst>
      <p:ext uri="{BB962C8B-B14F-4D97-AF65-F5344CB8AC3E}">
        <p14:creationId xmlns:p14="http://schemas.microsoft.com/office/powerpoint/2010/main" val="135859708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ap. texto 2 columnas">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020969"/>
            <a:ext cx="4122182" cy="3495469"/>
          </a:xfrm>
        </p:spPr>
        <p:txBody>
          <a:bodyPr/>
          <a:lstStyle>
            <a:lvl1pPr>
              <a:defRPr/>
            </a:lvl1pPr>
            <a:lvl2pPr>
              <a:defRPr/>
            </a:lvl2pPr>
            <a:lvl3pPr>
              <a:defRPr/>
            </a:lvl3pPr>
          </a:lstStyle>
          <a:p>
            <a:pPr lvl="0"/>
            <a:r>
              <a:rPr lang="es-ES" noProof="0" dirty="0"/>
              <a:t>Añadir texto haciendo clic</a:t>
            </a:r>
          </a:p>
          <a:p>
            <a:pPr lvl="1">
              <a:buClr>
                <a:schemeClr val="accent1"/>
              </a:buClr>
            </a:pPr>
            <a:r>
              <a:rPr lang="es-ES" dirty="0"/>
              <a:t>Segundo nivel</a:t>
            </a:r>
          </a:p>
          <a:p>
            <a:pPr lvl="2">
              <a:buClr>
                <a:schemeClr val="accent1"/>
              </a:buClr>
            </a:pPr>
            <a:r>
              <a:rPr lang="es-ES" dirty="0"/>
              <a:t>Tercer nivel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240212"/>
            <a:ext cx="8560833" cy="540544"/>
          </a:xfrm>
        </p:spPr>
        <p:txBody>
          <a:bodyPr/>
          <a:lstStyle>
            <a:lvl1pPr>
              <a:defRPr/>
            </a:lvl1pPr>
          </a:lstStyle>
          <a:p>
            <a:r>
              <a:rPr lang="es-ES" dirty="0"/>
              <a:t>Añadir título haciendo clic</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4888468" y="1020969"/>
            <a:ext cx="4122182" cy="3495469"/>
          </a:xfrm>
        </p:spPr>
        <p:txBody>
          <a:bodyPr/>
          <a:lstStyle>
            <a:lvl1pPr>
              <a:defRPr/>
            </a:lvl1pPr>
            <a:lvl2pPr>
              <a:defRPr/>
            </a:lvl2pPr>
            <a:lvl3pPr>
              <a:defRPr/>
            </a:lvl3pPr>
          </a:lstStyle>
          <a:p>
            <a:pPr lvl="0"/>
            <a:r>
              <a:rPr lang="es-ES" noProof="0" dirty="0"/>
              <a:t>Añadir texto haciendo clic</a:t>
            </a:r>
          </a:p>
          <a:p>
            <a:pPr lvl="1">
              <a:buClr>
                <a:schemeClr val="accent1"/>
              </a:buClr>
            </a:pPr>
            <a:r>
              <a:rPr lang="es-ES" dirty="0"/>
              <a:t>Segundo nivel</a:t>
            </a:r>
          </a:p>
          <a:p>
            <a:pPr lvl="2">
              <a:buClr>
                <a:schemeClr val="accent1"/>
              </a:buClr>
            </a:pPr>
            <a:r>
              <a:rPr lang="es-ES" dirty="0"/>
              <a:t>Tercer nivel</a:t>
            </a:r>
          </a:p>
        </p:txBody>
      </p:sp>
      <p:sp>
        <p:nvSpPr>
          <p:cNvPr id="3" name="Datumsplatzhalter 2">
            <a:extLst>
              <a:ext uri="{FF2B5EF4-FFF2-40B4-BE49-F238E27FC236}">
                <a16:creationId xmlns:a16="http://schemas.microsoft.com/office/drawing/2014/main" id="{316A7CEA-97B8-4160-81D3-5EFEE4578B13}"/>
              </a:ext>
            </a:extLst>
          </p:cNvPr>
          <p:cNvSpPr>
            <a:spLocks noGrp="1"/>
          </p:cNvSpPr>
          <p:nvPr>
            <p:ph type="dt" sz="half" idx="15"/>
          </p:nvPr>
        </p:nvSpPr>
        <p:spPr/>
        <p:txBody>
          <a:bodyPr/>
          <a:lstStyle/>
          <a:p>
            <a:r>
              <a:rPr lang="es-ES" dirty="0"/>
              <a:t>24.10.2019</a:t>
            </a:r>
          </a:p>
        </p:txBody>
      </p:sp>
      <p:sp>
        <p:nvSpPr>
          <p:cNvPr id="4" name="Fußzeilenplatzhalter 3">
            <a:extLst>
              <a:ext uri="{FF2B5EF4-FFF2-40B4-BE49-F238E27FC236}">
                <a16:creationId xmlns:a16="http://schemas.microsoft.com/office/drawing/2014/main" id="{43270C03-A22A-497B-A829-10BBE04A2199}"/>
              </a:ext>
            </a:extLst>
          </p:cNvPr>
          <p:cNvSpPr>
            <a:spLocks noGrp="1"/>
          </p:cNvSpPr>
          <p:nvPr>
            <p:ph type="ftr" sz="quarter" idx="16"/>
          </p:nvPr>
        </p:nvSpPr>
        <p:spPr/>
        <p:txBody>
          <a:bodyPr/>
          <a:lstStyle/>
          <a:p>
            <a:r>
              <a:rPr lang="es-ES" dirty="0"/>
              <a:t>Concepto Básicos Sobre Energía y Energía Renovable</a:t>
            </a:r>
          </a:p>
        </p:txBody>
      </p:sp>
      <p:sp>
        <p:nvSpPr>
          <p:cNvPr id="5" name="Foliennummernplatzhalter 4">
            <a:extLst>
              <a:ext uri="{FF2B5EF4-FFF2-40B4-BE49-F238E27FC236}">
                <a16:creationId xmlns:a16="http://schemas.microsoft.com/office/drawing/2014/main" id="{71840757-2CA0-4DDB-974A-E7C5474ABD90}"/>
              </a:ext>
            </a:extLst>
          </p:cNvPr>
          <p:cNvSpPr>
            <a:spLocks noGrp="1"/>
          </p:cNvSpPr>
          <p:nvPr>
            <p:ph type="sldNum" sz="quarter" idx="17"/>
          </p:nvPr>
        </p:nvSpPr>
        <p:spPr/>
        <p:txBody>
          <a:bodyPr/>
          <a:lstStyle/>
          <a:p>
            <a:r>
              <a:rPr lang="es-ES"/>
              <a:t>Página </a:t>
            </a:r>
            <a:fld id="{3A8B5DB7-81A8-4ED4-916B-6B23CD603687}" type="slidenum">
              <a:rPr lang="es-ES" smtClean="0"/>
              <a:pPr/>
              <a:t>‹#›</a:t>
            </a:fld>
            <a:endParaRPr lang="es-ES" dirty="0"/>
          </a:p>
        </p:txBody>
      </p:sp>
    </p:spTree>
    <p:extLst>
      <p:ext uri="{BB962C8B-B14F-4D97-AF65-F5344CB8AC3E}">
        <p14:creationId xmlns:p14="http://schemas.microsoft.com/office/powerpoint/2010/main" val="1871978961"/>
      </p:ext>
    </p:extLst>
  </p:cSld>
  <p:clrMapOvr>
    <a:masterClrMapping/>
  </p:clrMapOvr>
  <p:transition>
    <p:fade/>
  </p:transition>
  <p:extLst mod="1">
    <p:ext uri="{DCECCB84-F9BA-43D5-87BE-67443E8EF086}">
      <p15:sldGuideLst xmlns:p15="http://schemas.microsoft.com/office/powerpoint/2012/main">
        <p15:guide id="2" orient="horz" pos="2845"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ap. texto 1 columna">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020968"/>
            <a:ext cx="4122182" cy="3495469"/>
          </a:xfrm>
        </p:spPr>
        <p:txBody>
          <a:bodyPr/>
          <a:lstStyle>
            <a:lvl1pPr>
              <a:defRPr/>
            </a:lvl1pPr>
            <a:lvl2pPr>
              <a:defRPr/>
            </a:lvl2pPr>
            <a:lvl3pPr>
              <a:defRPr/>
            </a:lvl3pPr>
          </a:lstStyle>
          <a:p>
            <a:pPr lvl="0"/>
            <a:r>
              <a:rPr lang="es-ES" noProof="0" dirty="0"/>
              <a:t>Añadir texto haciendo clic</a:t>
            </a:r>
          </a:p>
          <a:p>
            <a:pPr lvl="1">
              <a:buClr>
                <a:schemeClr val="accent1"/>
              </a:buClr>
            </a:pPr>
            <a:r>
              <a:rPr lang="es-ES" dirty="0"/>
              <a:t>Segundo nivel</a:t>
            </a:r>
          </a:p>
          <a:p>
            <a:pPr lvl="2">
              <a:buClr>
                <a:schemeClr val="accent1"/>
              </a:buClr>
            </a:pPr>
            <a:r>
              <a:rPr lang="es-ES" dirty="0"/>
              <a:t>Tercer nivel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240212"/>
            <a:ext cx="8567183" cy="540544"/>
          </a:xfrm>
        </p:spPr>
        <p:txBody>
          <a:bodyPr/>
          <a:lstStyle>
            <a:lvl1pPr>
              <a:defRPr/>
            </a:lvl1pPr>
          </a:lstStyle>
          <a:p>
            <a:r>
              <a:rPr lang="es-ES"/>
              <a:t>Añadir título haciendo clic</a:t>
            </a:r>
            <a:endParaRPr lang="es-ES" dirty="0"/>
          </a:p>
        </p:txBody>
      </p:sp>
      <p:sp>
        <p:nvSpPr>
          <p:cNvPr id="3" name="Datumsplatzhalter 2">
            <a:extLst>
              <a:ext uri="{FF2B5EF4-FFF2-40B4-BE49-F238E27FC236}">
                <a16:creationId xmlns:a16="http://schemas.microsoft.com/office/drawing/2014/main" id="{64435F81-3DE7-476E-B38E-090B91FF586F}"/>
              </a:ext>
            </a:extLst>
          </p:cNvPr>
          <p:cNvSpPr>
            <a:spLocks noGrp="1"/>
          </p:cNvSpPr>
          <p:nvPr>
            <p:ph type="dt" sz="half" idx="14"/>
          </p:nvPr>
        </p:nvSpPr>
        <p:spPr/>
        <p:txBody>
          <a:bodyPr/>
          <a:lstStyle/>
          <a:p>
            <a:r>
              <a:rPr lang="es-ES" dirty="0"/>
              <a:t>24.10.2019</a:t>
            </a:r>
          </a:p>
        </p:txBody>
      </p:sp>
      <p:sp>
        <p:nvSpPr>
          <p:cNvPr id="4" name="Fußzeilenplatzhalter 3">
            <a:extLst>
              <a:ext uri="{FF2B5EF4-FFF2-40B4-BE49-F238E27FC236}">
                <a16:creationId xmlns:a16="http://schemas.microsoft.com/office/drawing/2014/main" id="{57F736AD-BFFC-428A-AE6B-45650A28D4FC}"/>
              </a:ext>
            </a:extLst>
          </p:cNvPr>
          <p:cNvSpPr>
            <a:spLocks noGrp="1"/>
          </p:cNvSpPr>
          <p:nvPr>
            <p:ph type="ftr" sz="quarter" idx="15"/>
          </p:nvPr>
        </p:nvSpPr>
        <p:spPr/>
        <p:txBody>
          <a:bodyPr/>
          <a:lstStyle/>
          <a:p>
            <a:r>
              <a:rPr lang="es-ES" dirty="0"/>
              <a:t>Concepto Básicos Sobre Energía y Energía Renovable</a:t>
            </a:r>
          </a:p>
        </p:txBody>
      </p:sp>
      <p:sp>
        <p:nvSpPr>
          <p:cNvPr id="5" name="Foliennummernplatzhalter 4">
            <a:extLst>
              <a:ext uri="{FF2B5EF4-FFF2-40B4-BE49-F238E27FC236}">
                <a16:creationId xmlns:a16="http://schemas.microsoft.com/office/drawing/2014/main" id="{1021B538-EB29-49D5-8BC5-22148B4D19E1}"/>
              </a:ext>
            </a:extLst>
          </p:cNvPr>
          <p:cNvSpPr>
            <a:spLocks noGrp="1"/>
          </p:cNvSpPr>
          <p:nvPr>
            <p:ph type="sldNum" sz="quarter" idx="16"/>
          </p:nvPr>
        </p:nvSpPr>
        <p:spPr/>
        <p:txBody>
          <a:bodyPr/>
          <a:lstStyle/>
          <a:p>
            <a:r>
              <a:rPr lang="es-ES"/>
              <a:t>Página </a:t>
            </a:r>
            <a:fld id="{3A8B5DB7-81A8-4ED4-916B-6B23CD603687}" type="slidenum">
              <a:rPr lang="es-ES" smtClean="0"/>
              <a:pPr/>
              <a:t>‹#›</a:t>
            </a:fld>
            <a:endParaRPr lang="es-ES" dirty="0"/>
          </a:p>
        </p:txBody>
      </p:sp>
    </p:spTree>
    <p:extLst>
      <p:ext uri="{BB962C8B-B14F-4D97-AF65-F5344CB8AC3E}">
        <p14:creationId xmlns:p14="http://schemas.microsoft.com/office/powerpoint/2010/main" val="187320649"/>
      </p:ext>
    </p:extLst>
  </p:cSld>
  <p:clrMapOvr>
    <a:masterClrMapping/>
  </p:clrMapOvr>
  <p:transition>
    <p:fade/>
  </p:transition>
  <p:extLst mod="1">
    <p:ext uri="{DCECCB84-F9BA-43D5-87BE-67443E8EF086}">
      <p15:sldGuideLst xmlns:p15="http://schemas.microsoft.com/office/powerpoint/2012/main">
        <p15:guide id="1" pos="2880">
          <p15:clr>
            <a:srgbClr val="FBAE40"/>
          </p15:clr>
        </p15:guide>
        <p15:guide id="2" orient="horz" pos="284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ítulo b/n">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F0DB5C6-9E74-4378-9827-68473EFA35F3}"/>
              </a:ext>
            </a:extLst>
          </p:cNvPr>
          <p:cNvPicPr>
            <a:picLocks/>
          </p:cNvPicPr>
          <p:nvPr userDrawn="1"/>
        </p:nvPicPr>
        <p:blipFill rotWithShape="1">
          <a:blip r:embed="rId2"/>
          <a:srcRect t="233" b="26747"/>
          <a:stretch/>
        </p:blipFill>
        <p:spPr bwMode="gray">
          <a:xfrm>
            <a:off x="123135" y="123825"/>
            <a:ext cx="8893865" cy="3541396"/>
          </a:xfrm>
          <a:prstGeom prst="rect">
            <a:avLst/>
          </a:prstGeom>
        </p:spPr>
      </p:pic>
      <p:pic>
        <p:nvPicPr>
          <p:cNvPr id="15" name="Grafik 14" descr="Ein Bild, das Säge enthält.&#10;&#10;Automatisch generierte Beschreibung">
            <a:extLst>
              <a:ext uri="{FF2B5EF4-FFF2-40B4-BE49-F238E27FC236}">
                <a16:creationId xmlns:a16="http://schemas.microsoft.com/office/drawing/2014/main" id="{31687CA2-4830-4EA3-B6BE-4D04E1B83630}"/>
              </a:ext>
            </a:extLst>
          </p:cNvPr>
          <p:cNvPicPr>
            <a:picLocks noChangeAspect="1"/>
          </p:cNvPicPr>
          <p:nvPr userDrawn="1"/>
        </p:nvPicPr>
        <p:blipFill>
          <a:blip r:embed="rId3"/>
          <a:stretch>
            <a:fillRect/>
          </a:stretch>
        </p:blipFill>
        <p:spPr bwMode="gray">
          <a:xfrm>
            <a:off x="123135" y="635156"/>
            <a:ext cx="8895600" cy="3030064"/>
          </a:xfrm>
          <a:prstGeom prst="rect">
            <a:avLst/>
          </a:prstGeom>
        </p:spPr>
      </p:pic>
      <p:pic>
        <p:nvPicPr>
          <p:cNvPr id="10" name="logo">
            <a:extLst>
              <a:ext uri="{FF2B5EF4-FFF2-40B4-BE49-F238E27FC236}">
                <a16:creationId xmlns:a16="http://schemas.microsoft.com/office/drawing/2014/main" id="{5020DAB1-6624-4F6F-85BE-D8BE78A1A57E}"/>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8000"/>
                    </a14:imgEffect>
                  </a14:imgLayer>
                </a14:imgProps>
              </a:ext>
              <a:ext uri="{28A0092B-C50C-407E-A947-70E740481C1C}">
                <a14:useLocalDpi xmlns:a14="http://schemas.microsoft.com/office/drawing/2010/main" val="0"/>
              </a:ext>
            </a:extLst>
          </a:blip>
          <a:stretch>
            <a:fillRect/>
          </a:stretch>
        </p:blipFill>
        <p:spPr bwMode="gray">
          <a:xfrm>
            <a:off x="687149" y="4066683"/>
            <a:ext cx="2311296" cy="637918"/>
          </a:xfrm>
          <a:prstGeom prst="rect">
            <a:avLst/>
          </a:prstGeom>
        </p:spPr>
      </p:pic>
      <p:sp>
        <p:nvSpPr>
          <p:cNvPr id="13" name="Bar">
            <a:extLst>
              <a:ext uri="{FF2B5EF4-FFF2-40B4-BE49-F238E27FC236}">
                <a16:creationId xmlns:a16="http://schemas.microsoft.com/office/drawing/2014/main" id="{8C59F0BE-E094-4F6F-B663-07A571A19A62}"/>
              </a:ext>
            </a:extLst>
          </p:cNvPr>
          <p:cNvSpPr/>
          <p:nvPr userDrawn="1"/>
        </p:nvSpPr>
        <p:spPr bwMode="gray">
          <a:xfrm>
            <a:off x="5369092" y="3665220"/>
            <a:ext cx="3647908" cy="222842"/>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dirty="0" err="1">
              <a:solidFill>
                <a:schemeClr val="tx2"/>
              </a:solidFill>
              <a:latin typeface="Arial" charset="0"/>
            </a:endParaRP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99848" y="2775458"/>
            <a:ext cx="7970837" cy="592470"/>
          </a:xfrm>
        </p:spPr>
        <p:txBody>
          <a:bodyPr>
            <a:spAutoFit/>
          </a:bodyPr>
          <a:lstStyle>
            <a:lvl1pPr marL="0" indent="0">
              <a:lnSpc>
                <a:spcPct val="95000"/>
              </a:lnSpc>
              <a:spcBef>
                <a:spcPts val="1200"/>
              </a:spcBef>
              <a:spcAft>
                <a:spcPts val="0"/>
              </a:spcAft>
              <a:buNone/>
              <a:defRPr sz="1500">
                <a:solidFill>
                  <a:schemeClr val="tx1"/>
                </a:solidFill>
              </a:defRPr>
            </a:lvl1pPr>
          </a:lstStyle>
          <a:p>
            <a:r>
              <a:rPr lang="es-ES" dirty="0"/>
              <a:t>Este es el subtítulo</a:t>
            </a:r>
          </a:p>
          <a:p>
            <a:r>
              <a:rPr lang="es-ES" dirty="0"/>
              <a:t>Nombre del proyecto | Fecha</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99848" y="1906648"/>
            <a:ext cx="7971711" cy="720197"/>
          </a:xfrm>
          <a:prstGeom prst="rect">
            <a:avLst/>
          </a:prstGeom>
        </p:spPr>
        <p:txBody>
          <a:bodyPr wrap="square">
            <a:spAutoFit/>
          </a:bodyPr>
          <a:lstStyle>
            <a:lvl1pPr>
              <a:defRPr sz="2600" b="1">
                <a:solidFill>
                  <a:schemeClr val="tx1"/>
                </a:solidFill>
              </a:defRPr>
            </a:lvl1pPr>
          </a:lstStyle>
          <a:p>
            <a:r>
              <a:rPr lang="es-ES" dirty="0"/>
              <a:t>Diapositiva de título/encabezado</a:t>
            </a:r>
            <a:br>
              <a:rPr lang="es-ES" dirty="0"/>
            </a:br>
            <a:r>
              <a:rPr lang="es-ES" dirty="0"/>
              <a:t>con el </a:t>
            </a:r>
            <a:r>
              <a:rPr lang="es-ES" i="1" dirty="0"/>
              <a:t>key visual</a:t>
            </a:r>
            <a:r>
              <a:rPr lang="es-ES" dirty="0"/>
              <a:t> (diseño base) de la GIZ en b/n</a:t>
            </a:r>
          </a:p>
        </p:txBody>
      </p:sp>
    </p:spTree>
    <p:extLst>
      <p:ext uri="{BB962C8B-B14F-4D97-AF65-F5344CB8AC3E}">
        <p14:creationId xmlns:p14="http://schemas.microsoft.com/office/powerpoint/2010/main" val="429146694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ap. texto 1 foto">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528944" y="125629"/>
            <a:ext cx="3490261" cy="4474945"/>
          </a:xfrm>
          <a:solidFill>
            <a:schemeClr val="bg2"/>
          </a:solidFill>
        </p:spPr>
        <p:txBody>
          <a:bodyPr tIns="1440000"/>
          <a:lstStyle>
            <a:lvl1pPr algn="ctr">
              <a:defRPr sz="1000">
                <a:solidFill>
                  <a:schemeClr val="tx2"/>
                </a:solidFill>
              </a:defRPr>
            </a:lvl1pPr>
          </a:lstStyle>
          <a:p>
            <a:pPr lvl="0" algn="ctr"/>
            <a:r>
              <a:rPr lang="es-ES"/>
              <a:t>Imagen</a:t>
            </a:r>
            <a:endParaRPr lang="es-ES" dirty="0"/>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020968"/>
            <a:ext cx="4839634" cy="3579606"/>
          </a:xfrm>
        </p:spPr>
        <p:txBody>
          <a:bodyPr/>
          <a:lstStyle>
            <a:lvl1pPr>
              <a:defRPr/>
            </a:lvl1pPr>
            <a:lvl2pPr>
              <a:defRPr/>
            </a:lvl2pPr>
            <a:lvl3pPr>
              <a:defRPr/>
            </a:lvl3pPr>
          </a:lstStyle>
          <a:p>
            <a:pPr lvl="0"/>
            <a:r>
              <a:rPr lang="es-ES" noProof="0" dirty="0"/>
              <a:t>Añadir texto haciendo clic</a:t>
            </a:r>
          </a:p>
          <a:p>
            <a:pPr lvl="1">
              <a:buClr>
                <a:schemeClr val="accent1"/>
              </a:buClr>
            </a:pPr>
            <a:r>
              <a:rPr lang="es-ES" dirty="0"/>
              <a:t>Segundo nivel</a:t>
            </a:r>
          </a:p>
          <a:p>
            <a:pPr lvl="2">
              <a:buClr>
                <a:schemeClr val="accent1"/>
              </a:buClr>
            </a:pPr>
            <a:r>
              <a:rPr lang="es-ES" dirty="0"/>
              <a:t>Tercer nivel</a:t>
            </a:r>
          </a:p>
        </p:txBody>
      </p:sp>
      <p:sp>
        <p:nvSpPr>
          <p:cNvPr id="11" name="Titel 1">
            <a:extLst>
              <a:ext uri="{FF2B5EF4-FFF2-40B4-BE49-F238E27FC236}">
                <a16:creationId xmlns:a16="http://schemas.microsoft.com/office/drawing/2014/main" id="{7EA27159-D449-4E61-9234-12331EF25886}"/>
              </a:ext>
            </a:extLst>
          </p:cNvPr>
          <p:cNvSpPr>
            <a:spLocks noGrp="1"/>
          </p:cNvSpPr>
          <p:nvPr>
            <p:ph type="title" hasCustomPrompt="1"/>
          </p:nvPr>
        </p:nvSpPr>
        <p:spPr bwMode="gray">
          <a:xfrm>
            <a:off x="449817" y="240212"/>
            <a:ext cx="4839634" cy="540544"/>
          </a:xfrm>
        </p:spPr>
        <p:txBody>
          <a:bodyPr/>
          <a:lstStyle>
            <a:lvl1pPr>
              <a:defRPr/>
            </a:lvl1pPr>
          </a:lstStyle>
          <a:p>
            <a:r>
              <a:rPr lang="es-ES"/>
              <a:t>Añadir título haciendo clic</a:t>
            </a:r>
            <a:endParaRPr lang="es-ES" dirty="0"/>
          </a:p>
        </p:txBody>
      </p:sp>
      <p:sp>
        <p:nvSpPr>
          <p:cNvPr id="3" name="Datumsplatzhalter 2">
            <a:extLst>
              <a:ext uri="{FF2B5EF4-FFF2-40B4-BE49-F238E27FC236}">
                <a16:creationId xmlns:a16="http://schemas.microsoft.com/office/drawing/2014/main" id="{74CEF61D-0714-4D44-9836-ED72AF4E5AB2}"/>
              </a:ext>
            </a:extLst>
          </p:cNvPr>
          <p:cNvSpPr>
            <a:spLocks noGrp="1"/>
          </p:cNvSpPr>
          <p:nvPr>
            <p:ph type="dt" sz="half" idx="16"/>
          </p:nvPr>
        </p:nvSpPr>
        <p:spPr/>
        <p:txBody>
          <a:bodyPr/>
          <a:lstStyle/>
          <a:p>
            <a:r>
              <a:rPr lang="es-ES" dirty="0"/>
              <a:t>24.10.2019</a:t>
            </a:r>
          </a:p>
        </p:txBody>
      </p:sp>
      <p:sp>
        <p:nvSpPr>
          <p:cNvPr id="4" name="Fußzeilenplatzhalter 3">
            <a:extLst>
              <a:ext uri="{FF2B5EF4-FFF2-40B4-BE49-F238E27FC236}">
                <a16:creationId xmlns:a16="http://schemas.microsoft.com/office/drawing/2014/main" id="{3794E91D-9696-4334-B7A6-8B84B22E26AA}"/>
              </a:ext>
            </a:extLst>
          </p:cNvPr>
          <p:cNvSpPr>
            <a:spLocks noGrp="1"/>
          </p:cNvSpPr>
          <p:nvPr>
            <p:ph type="ftr" sz="quarter" idx="17"/>
          </p:nvPr>
        </p:nvSpPr>
        <p:spPr/>
        <p:txBody>
          <a:bodyPr/>
          <a:lstStyle/>
          <a:p>
            <a:r>
              <a:rPr lang="es-ES" dirty="0"/>
              <a:t>Concepto Básicos Sobre Energía y Energía Renovable</a:t>
            </a:r>
          </a:p>
        </p:txBody>
      </p:sp>
      <p:sp>
        <p:nvSpPr>
          <p:cNvPr id="5" name="Foliennummernplatzhalter 4">
            <a:extLst>
              <a:ext uri="{FF2B5EF4-FFF2-40B4-BE49-F238E27FC236}">
                <a16:creationId xmlns:a16="http://schemas.microsoft.com/office/drawing/2014/main" id="{6C3AB917-C704-43EB-BAE4-73C2449428A3}"/>
              </a:ext>
            </a:extLst>
          </p:cNvPr>
          <p:cNvSpPr>
            <a:spLocks noGrp="1"/>
          </p:cNvSpPr>
          <p:nvPr>
            <p:ph type="sldNum" sz="quarter" idx="18"/>
          </p:nvPr>
        </p:nvSpPr>
        <p:spPr/>
        <p:txBody>
          <a:bodyPr/>
          <a:lstStyle/>
          <a:p>
            <a:r>
              <a:rPr lang="es-ES"/>
              <a:t>Página </a:t>
            </a:r>
            <a:fld id="{3A8B5DB7-81A8-4ED4-916B-6B23CD603687}" type="slidenum">
              <a:rPr lang="es-ES" smtClean="0"/>
              <a:pPr/>
              <a:t>‹#›</a:t>
            </a:fld>
            <a:endParaRPr lang="es-ES" dirty="0"/>
          </a:p>
        </p:txBody>
      </p:sp>
    </p:spTree>
    <p:extLst>
      <p:ext uri="{BB962C8B-B14F-4D97-AF65-F5344CB8AC3E}">
        <p14:creationId xmlns:p14="http://schemas.microsoft.com/office/powerpoint/2010/main" val="187695480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ap. texto 1 foto (altern.)">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528944" y="125629"/>
            <a:ext cx="3490261" cy="4474945"/>
          </a:xfrm>
          <a:solidFill>
            <a:schemeClr val="bg2"/>
          </a:solidFill>
        </p:spPr>
        <p:txBody>
          <a:bodyPr vert="horz" lIns="36000" tIns="1440000" rIns="36000" bIns="36000" rtlCol="0">
            <a:noAutofit/>
          </a:bodyPr>
          <a:lstStyle>
            <a:lvl1pPr algn="ctr">
              <a:defRPr lang="en-GB" sz="1000" dirty="0">
                <a:solidFill>
                  <a:schemeClr val="tx2"/>
                </a:solidFill>
              </a:defRPr>
            </a:lvl1pPr>
          </a:lstStyle>
          <a:p>
            <a:pPr lvl="0" algn="ctr"/>
            <a:r>
              <a:rPr lang="es-ES"/>
              <a:t>Imagen</a:t>
            </a:r>
            <a:endParaRPr lang="es-ES" dirty="0"/>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020968"/>
            <a:ext cx="4839634" cy="2849992"/>
          </a:xfrm>
        </p:spPr>
        <p:txBody>
          <a:bodyPr/>
          <a:lstStyle>
            <a:lvl1pPr>
              <a:defRPr/>
            </a:lvl1pPr>
            <a:lvl2pPr>
              <a:defRPr/>
            </a:lvl2pPr>
            <a:lvl3pPr>
              <a:defRPr/>
            </a:lvl3pPr>
          </a:lstStyle>
          <a:p>
            <a:pPr lvl="0"/>
            <a:r>
              <a:rPr lang="es-ES" noProof="0" dirty="0"/>
              <a:t>Añadir texto haciendo clic</a:t>
            </a:r>
          </a:p>
          <a:p>
            <a:pPr lvl="1">
              <a:buClr>
                <a:schemeClr val="accent1"/>
              </a:buClr>
            </a:pPr>
            <a:r>
              <a:rPr lang="es-ES" dirty="0"/>
              <a:t>Segundo nivel</a:t>
            </a:r>
          </a:p>
          <a:p>
            <a:pPr lvl="2">
              <a:buClr>
                <a:schemeClr val="accent1"/>
              </a:buClr>
            </a:pPr>
            <a:r>
              <a:rPr lang="es-ES" dirty="0"/>
              <a:t>Tercer nivel</a:t>
            </a:r>
          </a:p>
        </p:txBody>
      </p:sp>
      <p:grpSp>
        <p:nvGrpSpPr>
          <p:cNvPr id="9" name="Key Visual">
            <a:extLst>
              <a:ext uri="{FF2B5EF4-FFF2-40B4-BE49-F238E27FC236}">
                <a16:creationId xmlns:a16="http://schemas.microsoft.com/office/drawing/2014/main" id="{0AED28BE-BD58-4C37-99C9-6DDD5906BC8A}"/>
              </a:ext>
            </a:extLst>
          </p:cNvPr>
          <p:cNvGrpSpPr/>
          <p:nvPr userDrawn="1"/>
        </p:nvGrpSpPr>
        <p:grpSpPr bwMode="gray">
          <a:xfrm flipV="1">
            <a:off x="123135" y="3983338"/>
            <a:ext cx="2320828" cy="616979"/>
            <a:chOff x="4846637" y="119557"/>
            <a:chExt cx="3783013" cy="1005693"/>
          </a:xfrm>
        </p:grpSpPr>
        <p:sp>
          <p:nvSpPr>
            <p:cNvPr id="10" name="Freihandform: Form 9">
              <a:extLst>
                <a:ext uri="{FF2B5EF4-FFF2-40B4-BE49-F238E27FC236}">
                  <a16:creationId xmlns:a16="http://schemas.microsoft.com/office/drawing/2014/main" id="{BC779D39-D9BE-456C-932C-90157753B824}"/>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ihandform: Form 10">
              <a:extLst>
                <a:ext uri="{FF2B5EF4-FFF2-40B4-BE49-F238E27FC236}">
                  <a16:creationId xmlns:a16="http://schemas.microsoft.com/office/drawing/2014/main" id="{B50BB92C-06E3-4F21-96E2-B587EED5161E}"/>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 name="Freihandform: Form 12">
              <a:extLst>
                <a:ext uri="{FF2B5EF4-FFF2-40B4-BE49-F238E27FC236}">
                  <a16:creationId xmlns:a16="http://schemas.microsoft.com/office/drawing/2014/main" id="{855BC612-A565-4995-974E-DBAC4B729050}"/>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 name="Freihandform: Form 13">
              <a:extLst>
                <a:ext uri="{FF2B5EF4-FFF2-40B4-BE49-F238E27FC236}">
                  <a16:creationId xmlns:a16="http://schemas.microsoft.com/office/drawing/2014/main" id="{44462D1D-D151-4AD3-A2DA-8257376E401D}"/>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Freihandform: Form 14">
              <a:extLst>
                <a:ext uri="{FF2B5EF4-FFF2-40B4-BE49-F238E27FC236}">
                  <a16:creationId xmlns:a16="http://schemas.microsoft.com/office/drawing/2014/main" id="{07239E2B-B3C5-44BB-B6DD-DB8BC01E6601}"/>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22" name="Titel 1">
            <a:extLst>
              <a:ext uri="{FF2B5EF4-FFF2-40B4-BE49-F238E27FC236}">
                <a16:creationId xmlns:a16="http://schemas.microsoft.com/office/drawing/2014/main" id="{7204390B-3D37-494E-81FF-E1335F27C2A8}"/>
              </a:ext>
            </a:extLst>
          </p:cNvPr>
          <p:cNvSpPr>
            <a:spLocks noGrp="1"/>
          </p:cNvSpPr>
          <p:nvPr>
            <p:ph type="title" hasCustomPrompt="1"/>
          </p:nvPr>
        </p:nvSpPr>
        <p:spPr bwMode="gray">
          <a:xfrm>
            <a:off x="449817" y="240212"/>
            <a:ext cx="4839634" cy="540544"/>
          </a:xfrm>
        </p:spPr>
        <p:txBody>
          <a:bodyPr/>
          <a:lstStyle>
            <a:lvl1pPr>
              <a:defRPr/>
            </a:lvl1pPr>
          </a:lstStyle>
          <a:p>
            <a:r>
              <a:rPr lang="es-ES"/>
              <a:t>Añadir título haciendo clic</a:t>
            </a:r>
            <a:endParaRPr lang="es-ES" dirty="0"/>
          </a:p>
        </p:txBody>
      </p:sp>
      <p:sp>
        <p:nvSpPr>
          <p:cNvPr id="3" name="Datumsplatzhalter 2">
            <a:extLst>
              <a:ext uri="{FF2B5EF4-FFF2-40B4-BE49-F238E27FC236}">
                <a16:creationId xmlns:a16="http://schemas.microsoft.com/office/drawing/2014/main" id="{470CDD6A-F340-4E66-8C78-88C5E04F0D52}"/>
              </a:ext>
            </a:extLst>
          </p:cNvPr>
          <p:cNvSpPr>
            <a:spLocks noGrp="1"/>
          </p:cNvSpPr>
          <p:nvPr>
            <p:ph type="dt" sz="half" idx="16"/>
          </p:nvPr>
        </p:nvSpPr>
        <p:spPr/>
        <p:txBody>
          <a:bodyPr/>
          <a:lstStyle/>
          <a:p>
            <a:r>
              <a:rPr lang="es-ES" dirty="0"/>
              <a:t>24.10.2019</a:t>
            </a:r>
          </a:p>
        </p:txBody>
      </p:sp>
      <p:sp>
        <p:nvSpPr>
          <p:cNvPr id="4" name="Fußzeilenplatzhalter 3">
            <a:extLst>
              <a:ext uri="{FF2B5EF4-FFF2-40B4-BE49-F238E27FC236}">
                <a16:creationId xmlns:a16="http://schemas.microsoft.com/office/drawing/2014/main" id="{D189720B-FAD2-4AA6-B65F-BDE4491285E6}"/>
              </a:ext>
            </a:extLst>
          </p:cNvPr>
          <p:cNvSpPr>
            <a:spLocks noGrp="1"/>
          </p:cNvSpPr>
          <p:nvPr>
            <p:ph type="ftr" sz="quarter" idx="17"/>
          </p:nvPr>
        </p:nvSpPr>
        <p:spPr/>
        <p:txBody>
          <a:bodyPr/>
          <a:lstStyle/>
          <a:p>
            <a:r>
              <a:rPr lang="es-ES" dirty="0"/>
              <a:t>Concepto Básicos Sobre Energía y Energía Renovable</a:t>
            </a:r>
          </a:p>
        </p:txBody>
      </p:sp>
      <p:sp>
        <p:nvSpPr>
          <p:cNvPr id="5" name="Foliennummernplatzhalter 4">
            <a:extLst>
              <a:ext uri="{FF2B5EF4-FFF2-40B4-BE49-F238E27FC236}">
                <a16:creationId xmlns:a16="http://schemas.microsoft.com/office/drawing/2014/main" id="{458B5B79-2F92-4A34-AA0D-1E8AB040C622}"/>
              </a:ext>
            </a:extLst>
          </p:cNvPr>
          <p:cNvSpPr>
            <a:spLocks noGrp="1"/>
          </p:cNvSpPr>
          <p:nvPr>
            <p:ph type="sldNum" sz="quarter" idx="18"/>
          </p:nvPr>
        </p:nvSpPr>
        <p:spPr/>
        <p:txBody>
          <a:bodyPr/>
          <a:lstStyle/>
          <a:p>
            <a:r>
              <a:rPr lang="es-ES"/>
              <a:t>Página </a:t>
            </a:r>
            <a:fld id="{3A8B5DB7-81A8-4ED4-916B-6B23CD603687}" type="slidenum">
              <a:rPr lang="es-ES" smtClean="0"/>
              <a:pPr/>
              <a:t>‹#›</a:t>
            </a:fld>
            <a:endParaRPr lang="es-ES" dirty="0"/>
          </a:p>
        </p:txBody>
      </p:sp>
    </p:spTree>
    <p:extLst>
      <p:ext uri="{BB962C8B-B14F-4D97-AF65-F5344CB8AC3E}">
        <p14:creationId xmlns:p14="http://schemas.microsoft.com/office/powerpoint/2010/main" val="128161331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ap. texto 2 fotos">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528944" y="125629"/>
            <a:ext cx="3490261" cy="2145545"/>
          </a:xfrm>
          <a:solidFill>
            <a:schemeClr val="bg2"/>
          </a:solidFill>
        </p:spPr>
        <p:txBody>
          <a:bodyPr vert="horz" lIns="36000" tIns="1440000" rIns="36000" bIns="36000" rtlCol="0">
            <a:noAutofit/>
          </a:bodyPr>
          <a:lstStyle>
            <a:lvl1pPr algn="ctr">
              <a:defRPr lang="en-GB" sz="1000" dirty="0">
                <a:solidFill>
                  <a:schemeClr val="tx2"/>
                </a:solidFill>
              </a:defRPr>
            </a:lvl1pPr>
          </a:lstStyle>
          <a:p>
            <a:pPr lvl="0" algn="ctr"/>
            <a:r>
              <a:rPr lang="es-ES"/>
              <a:t>Imagen</a:t>
            </a:r>
            <a:endParaRPr lang="es-ES" dirty="0"/>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020968"/>
            <a:ext cx="4839634" cy="3579606"/>
          </a:xfrm>
        </p:spPr>
        <p:txBody>
          <a:bodyPr/>
          <a:lstStyle>
            <a:lvl1pPr>
              <a:defRPr/>
            </a:lvl1pPr>
            <a:lvl2pPr>
              <a:defRPr/>
            </a:lvl2pPr>
            <a:lvl3pPr>
              <a:defRPr/>
            </a:lvl3pPr>
          </a:lstStyle>
          <a:p>
            <a:pPr lvl="0"/>
            <a:r>
              <a:rPr lang="es-ES" noProof="0" dirty="0"/>
              <a:t>Añadir texto haciendo clic</a:t>
            </a:r>
          </a:p>
          <a:p>
            <a:pPr lvl="1">
              <a:buClr>
                <a:schemeClr val="accent1"/>
              </a:buClr>
            </a:pPr>
            <a:r>
              <a:rPr lang="es-ES" dirty="0"/>
              <a:t>Segundo nivel</a:t>
            </a:r>
          </a:p>
          <a:p>
            <a:pPr lvl="2">
              <a:buClr>
                <a:schemeClr val="accent1"/>
              </a:buClr>
            </a:pPr>
            <a:r>
              <a:rPr lang="es-ES" dirty="0"/>
              <a:t>Tercer nivel</a:t>
            </a:r>
          </a:p>
        </p:txBody>
      </p:sp>
      <p:sp>
        <p:nvSpPr>
          <p:cNvPr id="18" name="Bildplatzhalter 5">
            <a:extLst>
              <a:ext uri="{FF2B5EF4-FFF2-40B4-BE49-F238E27FC236}">
                <a16:creationId xmlns:a16="http://schemas.microsoft.com/office/drawing/2014/main" id="{BD74B354-F270-4422-B8BC-EE20D478AAEB}"/>
              </a:ext>
            </a:extLst>
          </p:cNvPr>
          <p:cNvSpPr>
            <a:spLocks noGrp="1"/>
          </p:cNvSpPr>
          <p:nvPr>
            <p:ph type="pic" sz="quarter" idx="16" hasCustomPrompt="1"/>
          </p:nvPr>
        </p:nvSpPr>
        <p:spPr bwMode="gray">
          <a:xfrm>
            <a:off x="5528944" y="2455029"/>
            <a:ext cx="3490261" cy="2145545"/>
          </a:xfrm>
          <a:solidFill>
            <a:schemeClr val="bg2"/>
          </a:solidFill>
        </p:spPr>
        <p:txBody>
          <a:bodyPr vert="horz" lIns="36000" tIns="1440000" rIns="36000" bIns="36000" rtlCol="0">
            <a:noAutofit/>
          </a:bodyPr>
          <a:lstStyle>
            <a:lvl1pPr algn="ctr">
              <a:defRPr lang="en-GB" sz="1000" dirty="0">
                <a:solidFill>
                  <a:schemeClr val="tx2"/>
                </a:solidFill>
              </a:defRPr>
            </a:lvl1pPr>
          </a:lstStyle>
          <a:p>
            <a:pPr lvl="0" algn="ctr"/>
            <a:r>
              <a:rPr lang="es-ES"/>
              <a:t>Imagen</a:t>
            </a:r>
            <a:endParaRPr lang="es-ES" dirty="0"/>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49816" y="240212"/>
            <a:ext cx="4839635" cy="540544"/>
          </a:xfrm>
        </p:spPr>
        <p:txBody>
          <a:bodyPr/>
          <a:lstStyle>
            <a:lvl1pPr>
              <a:defRPr/>
            </a:lvl1pPr>
          </a:lstStyle>
          <a:p>
            <a:r>
              <a:rPr lang="es-ES"/>
              <a:t>Añadir título haciendo clic</a:t>
            </a:r>
            <a:endParaRPr lang="es-ES" dirty="0"/>
          </a:p>
        </p:txBody>
      </p:sp>
      <p:sp>
        <p:nvSpPr>
          <p:cNvPr id="3" name="Datumsplatzhalter 2">
            <a:extLst>
              <a:ext uri="{FF2B5EF4-FFF2-40B4-BE49-F238E27FC236}">
                <a16:creationId xmlns:a16="http://schemas.microsoft.com/office/drawing/2014/main" id="{36CCF089-0461-4E7C-9B3E-AF818EFF14C5}"/>
              </a:ext>
            </a:extLst>
          </p:cNvPr>
          <p:cNvSpPr>
            <a:spLocks noGrp="1"/>
          </p:cNvSpPr>
          <p:nvPr>
            <p:ph type="dt" sz="half" idx="17"/>
          </p:nvPr>
        </p:nvSpPr>
        <p:spPr/>
        <p:txBody>
          <a:bodyPr/>
          <a:lstStyle/>
          <a:p>
            <a:r>
              <a:rPr lang="es-ES" dirty="0"/>
              <a:t>24.10.2019</a:t>
            </a:r>
          </a:p>
        </p:txBody>
      </p:sp>
      <p:sp>
        <p:nvSpPr>
          <p:cNvPr id="4" name="Fußzeilenplatzhalter 3">
            <a:extLst>
              <a:ext uri="{FF2B5EF4-FFF2-40B4-BE49-F238E27FC236}">
                <a16:creationId xmlns:a16="http://schemas.microsoft.com/office/drawing/2014/main" id="{82D4FABF-C192-48DF-B8CA-C10C953CCCF0}"/>
              </a:ext>
            </a:extLst>
          </p:cNvPr>
          <p:cNvSpPr>
            <a:spLocks noGrp="1"/>
          </p:cNvSpPr>
          <p:nvPr>
            <p:ph type="ftr" sz="quarter" idx="18"/>
          </p:nvPr>
        </p:nvSpPr>
        <p:spPr/>
        <p:txBody>
          <a:bodyPr/>
          <a:lstStyle/>
          <a:p>
            <a:r>
              <a:rPr lang="es-ES" dirty="0"/>
              <a:t>Concepto Básicos Sobre Energía y Energía Renovable</a:t>
            </a:r>
          </a:p>
        </p:txBody>
      </p:sp>
      <p:sp>
        <p:nvSpPr>
          <p:cNvPr id="5" name="Foliennummernplatzhalter 4">
            <a:extLst>
              <a:ext uri="{FF2B5EF4-FFF2-40B4-BE49-F238E27FC236}">
                <a16:creationId xmlns:a16="http://schemas.microsoft.com/office/drawing/2014/main" id="{29904D45-7320-4AB1-84DD-06314C817325}"/>
              </a:ext>
            </a:extLst>
          </p:cNvPr>
          <p:cNvSpPr>
            <a:spLocks noGrp="1"/>
          </p:cNvSpPr>
          <p:nvPr>
            <p:ph type="sldNum" sz="quarter" idx="19"/>
          </p:nvPr>
        </p:nvSpPr>
        <p:spPr/>
        <p:txBody>
          <a:bodyPr/>
          <a:lstStyle/>
          <a:p>
            <a:r>
              <a:rPr lang="es-ES"/>
              <a:t>Página </a:t>
            </a:r>
            <a:fld id="{3A8B5DB7-81A8-4ED4-916B-6B23CD603687}" type="slidenum">
              <a:rPr lang="es-ES" smtClean="0"/>
              <a:pPr/>
              <a:t>‹#›</a:t>
            </a:fld>
            <a:endParaRPr lang="es-ES" dirty="0"/>
          </a:p>
        </p:txBody>
      </p:sp>
    </p:spTree>
    <p:extLst>
      <p:ext uri="{BB962C8B-B14F-4D97-AF65-F5344CB8AC3E}">
        <p14:creationId xmlns:p14="http://schemas.microsoft.com/office/powerpoint/2010/main" val="202796988"/>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ap. texto 2 fotos (altern.)">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528944" y="125629"/>
            <a:ext cx="3490261" cy="2145545"/>
          </a:xfrm>
          <a:solidFill>
            <a:schemeClr val="bg2"/>
          </a:solidFill>
        </p:spPr>
        <p:txBody>
          <a:bodyPr vert="horz" lIns="36000" tIns="1440000" rIns="36000" bIns="36000" rtlCol="0">
            <a:noAutofit/>
          </a:bodyPr>
          <a:lstStyle>
            <a:lvl1pPr algn="ctr">
              <a:defRPr lang="en-GB" sz="1000" dirty="0">
                <a:solidFill>
                  <a:schemeClr val="tx2"/>
                </a:solidFill>
              </a:defRPr>
            </a:lvl1pPr>
          </a:lstStyle>
          <a:p>
            <a:pPr lvl="0" algn="ctr"/>
            <a:r>
              <a:rPr lang="es-ES"/>
              <a:t>Imagen</a:t>
            </a:r>
            <a:endParaRPr lang="es-ES" dirty="0"/>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020968"/>
            <a:ext cx="4839634" cy="2849992"/>
          </a:xfrm>
        </p:spPr>
        <p:txBody>
          <a:bodyPr/>
          <a:lstStyle>
            <a:lvl1pPr>
              <a:defRPr/>
            </a:lvl1pPr>
            <a:lvl2pPr>
              <a:defRPr/>
            </a:lvl2pPr>
            <a:lvl3pPr>
              <a:defRPr/>
            </a:lvl3pPr>
          </a:lstStyle>
          <a:p>
            <a:pPr lvl="0"/>
            <a:r>
              <a:rPr lang="es-ES" noProof="0" dirty="0"/>
              <a:t>Añadir texto haciendo clic</a:t>
            </a:r>
          </a:p>
          <a:p>
            <a:pPr lvl="1">
              <a:buClr>
                <a:schemeClr val="accent1"/>
              </a:buClr>
            </a:pPr>
            <a:r>
              <a:rPr lang="es-ES" dirty="0"/>
              <a:t>Segundo nivel</a:t>
            </a:r>
          </a:p>
          <a:p>
            <a:pPr lvl="2">
              <a:buClr>
                <a:schemeClr val="accent1"/>
              </a:buClr>
            </a:pPr>
            <a:r>
              <a:rPr lang="es-ES" dirty="0"/>
              <a:t>Tercer nivel</a:t>
            </a:r>
          </a:p>
        </p:txBody>
      </p:sp>
      <p:grpSp>
        <p:nvGrpSpPr>
          <p:cNvPr id="9" name="Key Visual">
            <a:extLst>
              <a:ext uri="{FF2B5EF4-FFF2-40B4-BE49-F238E27FC236}">
                <a16:creationId xmlns:a16="http://schemas.microsoft.com/office/drawing/2014/main" id="{0AED28BE-BD58-4C37-99C9-6DDD5906BC8A}"/>
              </a:ext>
            </a:extLst>
          </p:cNvPr>
          <p:cNvGrpSpPr/>
          <p:nvPr userDrawn="1"/>
        </p:nvGrpSpPr>
        <p:grpSpPr bwMode="gray">
          <a:xfrm flipV="1">
            <a:off x="123135" y="3983338"/>
            <a:ext cx="2320828" cy="616979"/>
            <a:chOff x="4846637" y="119557"/>
            <a:chExt cx="3783013" cy="1005693"/>
          </a:xfrm>
        </p:grpSpPr>
        <p:sp>
          <p:nvSpPr>
            <p:cNvPr id="10" name="Freihandform: Form 9">
              <a:extLst>
                <a:ext uri="{FF2B5EF4-FFF2-40B4-BE49-F238E27FC236}">
                  <a16:creationId xmlns:a16="http://schemas.microsoft.com/office/drawing/2014/main" id="{BC779D39-D9BE-456C-932C-90157753B824}"/>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ihandform: Form 10">
              <a:extLst>
                <a:ext uri="{FF2B5EF4-FFF2-40B4-BE49-F238E27FC236}">
                  <a16:creationId xmlns:a16="http://schemas.microsoft.com/office/drawing/2014/main" id="{B50BB92C-06E3-4F21-96E2-B587EED5161E}"/>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 name="Freihandform: Form 12">
              <a:extLst>
                <a:ext uri="{FF2B5EF4-FFF2-40B4-BE49-F238E27FC236}">
                  <a16:creationId xmlns:a16="http://schemas.microsoft.com/office/drawing/2014/main" id="{855BC612-A565-4995-974E-DBAC4B729050}"/>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 name="Freihandform: Form 13">
              <a:extLst>
                <a:ext uri="{FF2B5EF4-FFF2-40B4-BE49-F238E27FC236}">
                  <a16:creationId xmlns:a16="http://schemas.microsoft.com/office/drawing/2014/main" id="{44462D1D-D151-4AD3-A2DA-8257376E401D}"/>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Freihandform: Form 14">
              <a:extLst>
                <a:ext uri="{FF2B5EF4-FFF2-40B4-BE49-F238E27FC236}">
                  <a16:creationId xmlns:a16="http://schemas.microsoft.com/office/drawing/2014/main" id="{07239E2B-B3C5-44BB-B6DD-DB8BC01E6601}"/>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18" name="Bildplatzhalter 5">
            <a:extLst>
              <a:ext uri="{FF2B5EF4-FFF2-40B4-BE49-F238E27FC236}">
                <a16:creationId xmlns:a16="http://schemas.microsoft.com/office/drawing/2014/main" id="{BD74B354-F270-4422-B8BC-EE20D478AAEB}"/>
              </a:ext>
            </a:extLst>
          </p:cNvPr>
          <p:cNvSpPr>
            <a:spLocks noGrp="1"/>
          </p:cNvSpPr>
          <p:nvPr>
            <p:ph type="pic" sz="quarter" idx="16" hasCustomPrompt="1"/>
          </p:nvPr>
        </p:nvSpPr>
        <p:spPr bwMode="gray">
          <a:xfrm>
            <a:off x="5528944" y="2455029"/>
            <a:ext cx="3490261" cy="2145545"/>
          </a:xfrm>
          <a:solidFill>
            <a:schemeClr val="bg2"/>
          </a:solidFill>
        </p:spPr>
        <p:txBody>
          <a:bodyPr vert="horz" lIns="36000" tIns="1440000" rIns="36000" bIns="36000" rtlCol="0">
            <a:noAutofit/>
          </a:bodyPr>
          <a:lstStyle>
            <a:lvl1pPr algn="ctr">
              <a:defRPr lang="en-GB" sz="1000" dirty="0">
                <a:solidFill>
                  <a:schemeClr val="tx2"/>
                </a:solidFill>
              </a:defRPr>
            </a:lvl1pPr>
          </a:lstStyle>
          <a:p>
            <a:pPr lvl="0" algn="ctr"/>
            <a:r>
              <a:rPr lang="es-ES"/>
              <a:t>Imagen</a:t>
            </a:r>
            <a:endParaRPr lang="es-ES" dirty="0"/>
          </a:p>
        </p:txBody>
      </p:sp>
      <p:sp>
        <p:nvSpPr>
          <p:cNvPr id="16" name="Titel 1">
            <a:extLst>
              <a:ext uri="{FF2B5EF4-FFF2-40B4-BE49-F238E27FC236}">
                <a16:creationId xmlns:a16="http://schemas.microsoft.com/office/drawing/2014/main" id="{0DB39AEE-4D7E-4227-8B8B-6259DA49FDB2}"/>
              </a:ext>
            </a:extLst>
          </p:cNvPr>
          <p:cNvSpPr>
            <a:spLocks noGrp="1"/>
          </p:cNvSpPr>
          <p:nvPr>
            <p:ph type="title" hasCustomPrompt="1"/>
          </p:nvPr>
        </p:nvSpPr>
        <p:spPr bwMode="gray">
          <a:xfrm>
            <a:off x="449817" y="240212"/>
            <a:ext cx="4839634" cy="540544"/>
          </a:xfrm>
        </p:spPr>
        <p:txBody>
          <a:bodyPr/>
          <a:lstStyle>
            <a:lvl1pPr>
              <a:defRPr/>
            </a:lvl1pPr>
          </a:lstStyle>
          <a:p>
            <a:r>
              <a:rPr lang="es-ES"/>
              <a:t>Añadir título haciendo clic</a:t>
            </a:r>
            <a:endParaRPr lang="es-ES" dirty="0"/>
          </a:p>
        </p:txBody>
      </p:sp>
      <p:sp>
        <p:nvSpPr>
          <p:cNvPr id="4" name="Datumsplatzhalter 3">
            <a:extLst>
              <a:ext uri="{FF2B5EF4-FFF2-40B4-BE49-F238E27FC236}">
                <a16:creationId xmlns:a16="http://schemas.microsoft.com/office/drawing/2014/main" id="{14D851B0-055F-4ED9-B1AF-D521C9FC4442}"/>
              </a:ext>
            </a:extLst>
          </p:cNvPr>
          <p:cNvSpPr>
            <a:spLocks noGrp="1"/>
          </p:cNvSpPr>
          <p:nvPr>
            <p:ph type="dt" sz="half" idx="17"/>
          </p:nvPr>
        </p:nvSpPr>
        <p:spPr/>
        <p:txBody>
          <a:bodyPr/>
          <a:lstStyle/>
          <a:p>
            <a:r>
              <a:rPr lang="es-ES" dirty="0"/>
              <a:t>24.10.2019</a:t>
            </a:r>
          </a:p>
        </p:txBody>
      </p:sp>
      <p:sp>
        <p:nvSpPr>
          <p:cNvPr id="5" name="Fußzeilenplatzhalter 4">
            <a:extLst>
              <a:ext uri="{FF2B5EF4-FFF2-40B4-BE49-F238E27FC236}">
                <a16:creationId xmlns:a16="http://schemas.microsoft.com/office/drawing/2014/main" id="{484C7E39-B309-433A-B34A-5BAD3C25E6CE}"/>
              </a:ext>
            </a:extLst>
          </p:cNvPr>
          <p:cNvSpPr>
            <a:spLocks noGrp="1"/>
          </p:cNvSpPr>
          <p:nvPr>
            <p:ph type="ftr" sz="quarter" idx="18"/>
          </p:nvPr>
        </p:nvSpPr>
        <p:spPr/>
        <p:txBody>
          <a:bodyPr/>
          <a:lstStyle/>
          <a:p>
            <a:r>
              <a:rPr lang="es-ES" dirty="0"/>
              <a:t>Concepto Básicos Sobre Energía y Energía Renovable</a:t>
            </a:r>
          </a:p>
        </p:txBody>
      </p:sp>
      <p:sp>
        <p:nvSpPr>
          <p:cNvPr id="17" name="Foliennummernplatzhalter 16">
            <a:extLst>
              <a:ext uri="{FF2B5EF4-FFF2-40B4-BE49-F238E27FC236}">
                <a16:creationId xmlns:a16="http://schemas.microsoft.com/office/drawing/2014/main" id="{1385A7EB-6282-4716-8AAD-1C44ADE1B5FD}"/>
              </a:ext>
            </a:extLst>
          </p:cNvPr>
          <p:cNvSpPr>
            <a:spLocks noGrp="1"/>
          </p:cNvSpPr>
          <p:nvPr>
            <p:ph type="sldNum" sz="quarter" idx="19"/>
          </p:nvPr>
        </p:nvSpPr>
        <p:spPr/>
        <p:txBody>
          <a:bodyPr/>
          <a:lstStyle/>
          <a:p>
            <a:r>
              <a:rPr lang="es-ES"/>
              <a:t>Página </a:t>
            </a:r>
            <a:fld id="{3A8B5DB7-81A8-4ED4-916B-6B23CD603687}" type="slidenum">
              <a:rPr lang="es-ES" smtClean="0"/>
              <a:pPr/>
              <a:t>‹#›</a:t>
            </a:fld>
            <a:endParaRPr lang="es-ES" dirty="0"/>
          </a:p>
        </p:txBody>
      </p:sp>
    </p:spTree>
    <p:extLst>
      <p:ext uri="{BB962C8B-B14F-4D97-AF65-F5344CB8AC3E}">
        <p14:creationId xmlns:p14="http://schemas.microsoft.com/office/powerpoint/2010/main" val="2677620724"/>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ap. texto 2 fotos y 2 columnas">
    <p:spTree>
      <p:nvGrpSpPr>
        <p:cNvPr id="1" name=""/>
        <p:cNvGrpSpPr/>
        <p:nvPr/>
      </p:nvGrpSpPr>
      <p:grpSpPr>
        <a:xfrm>
          <a:off x="0" y="0"/>
          <a:ext cx="0" cy="0"/>
          <a:chOff x="0" y="0"/>
          <a:chExt cx="0" cy="0"/>
        </a:xfrm>
      </p:grpSpPr>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4728155" y="2444751"/>
            <a:ext cx="4288845" cy="2155568"/>
          </a:xfr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s-ES"/>
              <a:t>Imagen</a:t>
            </a:r>
            <a:endParaRPr lang="es-ES" dirty="0"/>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123134" y="2444751"/>
            <a:ext cx="4288845" cy="2155568"/>
          </a:xfr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s-ES"/>
              <a:t>Imagen</a:t>
            </a:r>
            <a:endParaRPr lang="es-ES" dirty="0"/>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020969"/>
            <a:ext cx="3962161" cy="1249791"/>
          </a:xfrm>
        </p:spPr>
        <p:txBody>
          <a:bodyPr/>
          <a:lstStyle>
            <a:lvl1pPr>
              <a:defRPr/>
            </a:lvl1pPr>
            <a:lvl2pPr>
              <a:defRPr/>
            </a:lvl2pPr>
            <a:lvl3pPr>
              <a:defRPr/>
            </a:lvl3pPr>
          </a:lstStyle>
          <a:p>
            <a:pPr lvl="0"/>
            <a:r>
              <a:rPr lang="es-ES" noProof="0" dirty="0"/>
              <a:t>Añadir texto haciendo clic</a:t>
            </a:r>
          </a:p>
          <a:p>
            <a:pPr lvl="1">
              <a:buClr>
                <a:schemeClr val="accent1"/>
              </a:buClr>
            </a:pPr>
            <a:r>
              <a:rPr lang="es-ES" dirty="0"/>
              <a:t>Segundo nivel</a:t>
            </a:r>
          </a:p>
          <a:p>
            <a:pPr lvl="2">
              <a:buClr>
                <a:schemeClr val="accent1"/>
              </a:buClr>
            </a:pPr>
            <a:r>
              <a:rPr lang="es-ES" dirty="0"/>
              <a:t>Tercer nivel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240212"/>
            <a:ext cx="8560833" cy="540544"/>
          </a:xfrm>
        </p:spPr>
        <p:txBody>
          <a:bodyPr/>
          <a:lstStyle>
            <a:lvl1pPr>
              <a:defRPr/>
            </a:lvl1pPr>
          </a:lstStyle>
          <a:p>
            <a:r>
              <a:rPr lang="es-ES"/>
              <a:t>Añadir título haciendo clic</a:t>
            </a:r>
            <a:endParaRPr lang="es-ES" dirty="0"/>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5055732" y="1020969"/>
            <a:ext cx="3954917" cy="1249791"/>
          </a:xfrm>
        </p:spPr>
        <p:txBody>
          <a:bodyPr/>
          <a:lstStyle>
            <a:lvl1pPr>
              <a:defRPr/>
            </a:lvl1pPr>
            <a:lvl2pPr>
              <a:defRPr/>
            </a:lvl2pPr>
            <a:lvl3pPr>
              <a:defRPr/>
            </a:lvl3pPr>
          </a:lstStyle>
          <a:p>
            <a:pPr lvl="0"/>
            <a:r>
              <a:rPr lang="es-ES" noProof="0" dirty="0"/>
              <a:t>Añadir texto haciendo clic</a:t>
            </a:r>
          </a:p>
          <a:p>
            <a:pPr lvl="1">
              <a:buClr>
                <a:schemeClr val="accent1"/>
              </a:buClr>
            </a:pPr>
            <a:r>
              <a:rPr lang="es-ES" dirty="0"/>
              <a:t>Segundo nivel</a:t>
            </a:r>
          </a:p>
          <a:p>
            <a:pPr lvl="2">
              <a:buClr>
                <a:schemeClr val="accent1"/>
              </a:buClr>
            </a:pPr>
            <a:r>
              <a:rPr lang="es-ES" dirty="0"/>
              <a:t>Tercer nivel</a:t>
            </a:r>
          </a:p>
        </p:txBody>
      </p:sp>
      <p:sp>
        <p:nvSpPr>
          <p:cNvPr id="3" name="Datumsplatzhalter 2">
            <a:extLst>
              <a:ext uri="{FF2B5EF4-FFF2-40B4-BE49-F238E27FC236}">
                <a16:creationId xmlns:a16="http://schemas.microsoft.com/office/drawing/2014/main" id="{0C018030-29BB-4AC7-924C-FA00E1D44E85}"/>
              </a:ext>
            </a:extLst>
          </p:cNvPr>
          <p:cNvSpPr>
            <a:spLocks noGrp="1"/>
          </p:cNvSpPr>
          <p:nvPr>
            <p:ph type="dt" sz="half" idx="17"/>
          </p:nvPr>
        </p:nvSpPr>
        <p:spPr/>
        <p:txBody>
          <a:bodyPr/>
          <a:lstStyle/>
          <a:p>
            <a:r>
              <a:rPr lang="es-ES" dirty="0"/>
              <a:t>24.10.2019</a:t>
            </a:r>
          </a:p>
        </p:txBody>
      </p:sp>
      <p:sp>
        <p:nvSpPr>
          <p:cNvPr id="4" name="Fußzeilenplatzhalter 3">
            <a:extLst>
              <a:ext uri="{FF2B5EF4-FFF2-40B4-BE49-F238E27FC236}">
                <a16:creationId xmlns:a16="http://schemas.microsoft.com/office/drawing/2014/main" id="{C043C784-8B7D-4485-BCCC-7509CD0547C8}"/>
              </a:ext>
            </a:extLst>
          </p:cNvPr>
          <p:cNvSpPr>
            <a:spLocks noGrp="1"/>
          </p:cNvSpPr>
          <p:nvPr>
            <p:ph type="ftr" sz="quarter" idx="18"/>
          </p:nvPr>
        </p:nvSpPr>
        <p:spPr/>
        <p:txBody>
          <a:bodyPr/>
          <a:lstStyle/>
          <a:p>
            <a:r>
              <a:rPr lang="es-ES" dirty="0"/>
              <a:t>Concepto Básicos Sobre Energía y Energía Renovable</a:t>
            </a:r>
          </a:p>
        </p:txBody>
      </p:sp>
      <p:sp>
        <p:nvSpPr>
          <p:cNvPr id="5" name="Foliennummernplatzhalter 4">
            <a:extLst>
              <a:ext uri="{FF2B5EF4-FFF2-40B4-BE49-F238E27FC236}">
                <a16:creationId xmlns:a16="http://schemas.microsoft.com/office/drawing/2014/main" id="{7BB561E2-A996-4C87-BD08-F12F8BD3FA5B}"/>
              </a:ext>
            </a:extLst>
          </p:cNvPr>
          <p:cNvSpPr>
            <a:spLocks noGrp="1"/>
          </p:cNvSpPr>
          <p:nvPr>
            <p:ph type="sldNum" sz="quarter" idx="19"/>
          </p:nvPr>
        </p:nvSpPr>
        <p:spPr/>
        <p:txBody>
          <a:bodyPr/>
          <a:lstStyle/>
          <a:p>
            <a:r>
              <a:rPr lang="es-ES"/>
              <a:t>Página </a:t>
            </a:r>
            <a:fld id="{3A8B5DB7-81A8-4ED4-916B-6B23CD603687}" type="slidenum">
              <a:rPr lang="es-ES" smtClean="0"/>
              <a:pPr/>
              <a:t>‹#›</a:t>
            </a:fld>
            <a:endParaRPr lang="es-ES" dirty="0"/>
          </a:p>
        </p:txBody>
      </p:sp>
    </p:spTree>
    <p:extLst>
      <p:ext uri="{BB962C8B-B14F-4D97-AF65-F5344CB8AC3E}">
        <p14:creationId xmlns:p14="http://schemas.microsoft.com/office/powerpoint/2010/main" val="3591959471"/>
      </p:ext>
    </p:extLst>
  </p:cSld>
  <p:clrMapOvr>
    <a:masterClrMapping/>
  </p:clrMapOvr>
  <p:transition>
    <p:fade/>
  </p:transition>
  <p:extLst mod="1">
    <p:ext uri="{DCECCB84-F9BA-43D5-87BE-67443E8EF086}">
      <p15:sldGuideLst xmlns:p15="http://schemas.microsoft.com/office/powerpoint/2012/main">
        <p15:guide id="1"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ap. texto 3 fotos y 3 columnas">
    <p:spTree>
      <p:nvGrpSpPr>
        <p:cNvPr id="1" name=""/>
        <p:cNvGrpSpPr/>
        <p:nvPr/>
      </p:nvGrpSpPr>
      <p:grpSpPr>
        <a:xfrm>
          <a:off x="0" y="0"/>
          <a:ext cx="0" cy="0"/>
          <a:chOff x="0" y="0"/>
          <a:chExt cx="0" cy="0"/>
        </a:xfrm>
      </p:grpSpPr>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3140868" y="2994718"/>
            <a:ext cx="2858400" cy="1605600"/>
          </a:xfr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s-ES"/>
              <a:t>Imagen</a:t>
            </a:r>
            <a:endParaRPr lang="es-ES" dirty="0"/>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123135" y="2994718"/>
            <a:ext cx="2858400" cy="1605600"/>
          </a:xfr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s-ES"/>
              <a:t>Imagen</a:t>
            </a:r>
            <a:endParaRPr lang="es-ES" dirty="0"/>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020969"/>
            <a:ext cx="2531717" cy="1769123"/>
          </a:xfrm>
        </p:spPr>
        <p:txBody>
          <a:bodyPr/>
          <a:lstStyle>
            <a:lvl1pPr>
              <a:defRPr/>
            </a:lvl1pPr>
            <a:lvl2pPr>
              <a:defRPr/>
            </a:lvl2pPr>
            <a:lvl3pPr>
              <a:defRPr/>
            </a:lvl3pPr>
          </a:lstStyle>
          <a:p>
            <a:pPr lvl="0"/>
            <a:r>
              <a:rPr lang="es-ES" noProof="0" dirty="0"/>
              <a:t>Añadir texto haciendo clic</a:t>
            </a:r>
          </a:p>
          <a:p>
            <a:pPr lvl="1">
              <a:buClr>
                <a:schemeClr val="accent1"/>
              </a:buClr>
            </a:pPr>
            <a:r>
              <a:rPr lang="es-ES" dirty="0"/>
              <a:t>Segundo nivel</a:t>
            </a:r>
          </a:p>
          <a:p>
            <a:pPr lvl="2">
              <a:buClr>
                <a:schemeClr val="accent1"/>
              </a:buClr>
            </a:pPr>
            <a:r>
              <a:rPr lang="es-ES" dirty="0"/>
              <a:t>Tercer nivel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240212"/>
            <a:ext cx="8560833" cy="540544"/>
          </a:xfrm>
        </p:spPr>
        <p:txBody>
          <a:bodyPr/>
          <a:lstStyle>
            <a:lvl1pPr>
              <a:defRPr/>
            </a:lvl1pPr>
          </a:lstStyle>
          <a:p>
            <a:r>
              <a:rPr lang="es-ES"/>
              <a:t>Añadir título haciendo clic</a:t>
            </a:r>
            <a:endParaRPr lang="es-ES" dirty="0"/>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3467551" y="1020969"/>
            <a:ext cx="2531717" cy="1769123"/>
          </a:xfrm>
        </p:spPr>
        <p:txBody>
          <a:bodyPr/>
          <a:lstStyle>
            <a:lvl1pPr>
              <a:defRPr/>
            </a:lvl1pPr>
            <a:lvl2pPr>
              <a:defRPr/>
            </a:lvl2pPr>
            <a:lvl3pPr>
              <a:defRPr/>
            </a:lvl3pPr>
          </a:lstStyle>
          <a:p>
            <a:pPr lvl="0"/>
            <a:r>
              <a:rPr lang="es-ES" noProof="0" dirty="0"/>
              <a:t>Añadir texto haciendo clic</a:t>
            </a:r>
          </a:p>
          <a:p>
            <a:pPr lvl="1">
              <a:buClr>
                <a:schemeClr val="accent1"/>
              </a:buClr>
            </a:pPr>
            <a:r>
              <a:rPr lang="es-ES" dirty="0"/>
              <a:t>Segundo nivel</a:t>
            </a:r>
          </a:p>
          <a:p>
            <a:pPr lvl="2">
              <a:buClr>
                <a:schemeClr val="accent1"/>
              </a:buClr>
            </a:pPr>
            <a:r>
              <a:rPr lang="es-ES" dirty="0"/>
              <a:t>Tercer nivel</a:t>
            </a:r>
          </a:p>
        </p:txBody>
      </p:sp>
      <p:sp>
        <p:nvSpPr>
          <p:cNvPr id="16" name="Bildplatzhalter 6">
            <a:extLst>
              <a:ext uri="{FF2B5EF4-FFF2-40B4-BE49-F238E27FC236}">
                <a16:creationId xmlns:a16="http://schemas.microsoft.com/office/drawing/2014/main" id="{AB38192C-6783-4C98-AB15-3A38EFFC1B08}"/>
              </a:ext>
            </a:extLst>
          </p:cNvPr>
          <p:cNvSpPr>
            <a:spLocks noGrp="1"/>
          </p:cNvSpPr>
          <p:nvPr>
            <p:ph type="pic" sz="quarter" idx="17" hasCustomPrompt="1"/>
          </p:nvPr>
        </p:nvSpPr>
        <p:spPr bwMode="gray">
          <a:xfrm>
            <a:off x="6158600" y="2994718"/>
            <a:ext cx="2858400" cy="1605600"/>
          </a:xfr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s-ES"/>
              <a:t>Imagen</a:t>
            </a:r>
            <a:endParaRPr lang="es-ES" dirty="0"/>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hasCustomPrompt="1"/>
          </p:nvPr>
        </p:nvSpPr>
        <p:spPr bwMode="gray">
          <a:xfrm>
            <a:off x="6485284" y="1020969"/>
            <a:ext cx="2531717" cy="1769123"/>
          </a:xfrm>
        </p:spPr>
        <p:txBody>
          <a:bodyPr/>
          <a:lstStyle>
            <a:lvl1pPr>
              <a:defRPr/>
            </a:lvl1pPr>
            <a:lvl2pPr>
              <a:defRPr/>
            </a:lvl2pPr>
            <a:lvl3pPr>
              <a:defRPr/>
            </a:lvl3pPr>
          </a:lstStyle>
          <a:p>
            <a:pPr lvl="0"/>
            <a:r>
              <a:rPr lang="es-ES" noProof="0" dirty="0"/>
              <a:t>Añadir texto haciendo clic</a:t>
            </a:r>
          </a:p>
          <a:p>
            <a:pPr lvl="1">
              <a:buClr>
                <a:schemeClr val="accent1"/>
              </a:buClr>
            </a:pPr>
            <a:r>
              <a:rPr lang="es-ES" dirty="0"/>
              <a:t>Segundo nivel</a:t>
            </a:r>
          </a:p>
          <a:p>
            <a:pPr lvl="2">
              <a:buClr>
                <a:schemeClr val="accent1"/>
              </a:buClr>
            </a:pPr>
            <a:r>
              <a:rPr lang="es-ES" dirty="0"/>
              <a:t>Tercer nivel</a:t>
            </a:r>
          </a:p>
        </p:txBody>
      </p:sp>
      <p:sp>
        <p:nvSpPr>
          <p:cNvPr id="3" name="Datumsplatzhalter 2">
            <a:extLst>
              <a:ext uri="{FF2B5EF4-FFF2-40B4-BE49-F238E27FC236}">
                <a16:creationId xmlns:a16="http://schemas.microsoft.com/office/drawing/2014/main" id="{7A37156E-DDB3-49F6-87E3-8B34FFC76FAA}"/>
              </a:ext>
            </a:extLst>
          </p:cNvPr>
          <p:cNvSpPr>
            <a:spLocks noGrp="1"/>
          </p:cNvSpPr>
          <p:nvPr>
            <p:ph type="dt" sz="half" idx="19"/>
          </p:nvPr>
        </p:nvSpPr>
        <p:spPr/>
        <p:txBody>
          <a:bodyPr/>
          <a:lstStyle/>
          <a:p>
            <a:r>
              <a:rPr lang="es-ES" dirty="0"/>
              <a:t>24.10.2019</a:t>
            </a:r>
          </a:p>
        </p:txBody>
      </p:sp>
      <p:sp>
        <p:nvSpPr>
          <p:cNvPr id="4" name="Fußzeilenplatzhalter 3">
            <a:extLst>
              <a:ext uri="{FF2B5EF4-FFF2-40B4-BE49-F238E27FC236}">
                <a16:creationId xmlns:a16="http://schemas.microsoft.com/office/drawing/2014/main" id="{36A315B9-43A2-406C-8666-034AA17B475E}"/>
              </a:ext>
            </a:extLst>
          </p:cNvPr>
          <p:cNvSpPr>
            <a:spLocks noGrp="1"/>
          </p:cNvSpPr>
          <p:nvPr>
            <p:ph type="ftr" sz="quarter" idx="20"/>
          </p:nvPr>
        </p:nvSpPr>
        <p:spPr/>
        <p:txBody>
          <a:bodyPr/>
          <a:lstStyle/>
          <a:p>
            <a:r>
              <a:rPr lang="es-ES" dirty="0"/>
              <a:t>Concepto Básicos Sobre Energía y Energía Renovable</a:t>
            </a:r>
          </a:p>
        </p:txBody>
      </p:sp>
      <p:sp>
        <p:nvSpPr>
          <p:cNvPr id="5" name="Foliennummernplatzhalter 4">
            <a:extLst>
              <a:ext uri="{FF2B5EF4-FFF2-40B4-BE49-F238E27FC236}">
                <a16:creationId xmlns:a16="http://schemas.microsoft.com/office/drawing/2014/main" id="{84938731-B067-4957-8915-7A68867E5A70}"/>
              </a:ext>
            </a:extLst>
          </p:cNvPr>
          <p:cNvSpPr>
            <a:spLocks noGrp="1"/>
          </p:cNvSpPr>
          <p:nvPr>
            <p:ph type="sldNum" sz="quarter" idx="21"/>
          </p:nvPr>
        </p:nvSpPr>
        <p:spPr/>
        <p:txBody>
          <a:bodyPr/>
          <a:lstStyle/>
          <a:p>
            <a:r>
              <a:rPr lang="es-ES"/>
              <a:t>Página </a:t>
            </a:r>
            <a:fld id="{3A8B5DB7-81A8-4ED4-916B-6B23CD603687}" type="slidenum">
              <a:rPr lang="es-ES" smtClean="0"/>
              <a:pPr/>
              <a:t>‹#›</a:t>
            </a:fld>
            <a:endParaRPr lang="es-ES" dirty="0"/>
          </a:p>
        </p:txBody>
      </p:sp>
    </p:spTree>
    <p:extLst>
      <p:ext uri="{BB962C8B-B14F-4D97-AF65-F5344CB8AC3E}">
        <p14:creationId xmlns:p14="http://schemas.microsoft.com/office/powerpoint/2010/main" val="3069192385"/>
      </p:ext>
    </p:extLst>
  </p:cSld>
  <p:clrMapOvr>
    <a:masterClrMapping/>
  </p:clrMapOvr>
  <p:transition>
    <p:fade/>
  </p:transition>
  <p:extLst mod="1">
    <p:ext uri="{DCECCB84-F9BA-43D5-87BE-67443E8EF086}">
      <p15:sldGuideLst xmlns:p15="http://schemas.microsoft.com/office/powerpoint/2012/main">
        <p15:guide id="1"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ap. para proyecto">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460375" y="3112887"/>
            <a:ext cx="2645076" cy="1487687"/>
          </a:xfrm>
          <a:solidFill>
            <a:schemeClr val="bg2"/>
          </a:solidFill>
        </p:spPr>
        <p:txBody>
          <a:bodyPr vert="horz" lIns="36000" tIns="1152000" rIns="36000" bIns="36000" rtlCol="0">
            <a:noAutofit/>
          </a:bodyPr>
          <a:lstStyle>
            <a:lvl1pPr algn="ctr">
              <a:defRPr lang="en-GB" sz="1000" dirty="0">
                <a:solidFill>
                  <a:schemeClr val="tx2"/>
                </a:solidFill>
              </a:defRPr>
            </a:lvl1pPr>
          </a:lstStyle>
          <a:p>
            <a:pPr lvl="0" algn="ctr"/>
            <a:r>
              <a:rPr lang="es-ES"/>
              <a:t>Imagen</a:t>
            </a:r>
            <a:endParaRPr lang="es-ES" dirty="0"/>
          </a:p>
        </p:txBody>
      </p:sp>
      <p:sp>
        <p:nvSpPr>
          <p:cNvPr id="18" name="Rechteck 17">
            <a:extLst>
              <a:ext uri="{FF2B5EF4-FFF2-40B4-BE49-F238E27FC236}">
                <a16:creationId xmlns:a16="http://schemas.microsoft.com/office/drawing/2014/main" id="{2FE0F192-365F-4B9B-9AE5-A8DCD077B27C}"/>
              </a:ext>
            </a:extLst>
          </p:cNvPr>
          <p:cNvSpPr/>
          <p:nvPr userDrawn="1"/>
        </p:nvSpPr>
        <p:spPr bwMode="gray">
          <a:xfrm>
            <a:off x="460374" y="970671"/>
            <a:ext cx="2644776" cy="139005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p>
        </p:txBody>
      </p:sp>
      <p:sp>
        <p:nvSpPr>
          <p:cNvPr id="12" name="Rechteck 11">
            <a:extLst>
              <a:ext uri="{FF2B5EF4-FFF2-40B4-BE49-F238E27FC236}">
                <a16:creationId xmlns:a16="http://schemas.microsoft.com/office/drawing/2014/main" id="{FD20B6CE-6FB5-47BE-ACA3-1FADB18A5F9F}"/>
              </a:ext>
            </a:extLst>
          </p:cNvPr>
          <p:cNvSpPr/>
          <p:nvPr userDrawn="1"/>
        </p:nvSpPr>
        <p:spPr bwMode="gray">
          <a:xfrm>
            <a:off x="460374" y="2421711"/>
            <a:ext cx="2644776" cy="63437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60374" y="2417530"/>
            <a:ext cx="2644776" cy="212006"/>
          </a:xfrm>
          <a:noFill/>
        </p:spPr>
        <p:txBody>
          <a:bodyPr vert="horz" lIns="72000" tIns="36000" rIns="72000" bIns="36000" rtlCol="0" anchor="ctr">
            <a:noAutofit/>
          </a:bodyPr>
          <a:lstStyle>
            <a:lvl1pPr marL="0" marR="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lang="de-DE" sz="1000" b="1" baseline="0">
                <a:solidFill>
                  <a:schemeClr val="bg1"/>
                </a:solidFill>
              </a:defRPr>
            </a:lvl1pPr>
            <a:lvl2pPr>
              <a:defRPr lang="de-DE" dirty="0"/>
            </a:lvl2pPr>
            <a:lvl3pPr>
              <a:defRPr lang="en-GB" dirty="0"/>
            </a:lvl3p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lang="de-DE" dirty="0" err="1"/>
              <a:t>Nombre</a:t>
            </a:r>
            <a:r>
              <a:rPr lang="de-DE" dirty="0"/>
              <a:t> de la </a:t>
            </a:r>
            <a:r>
              <a:rPr lang="de-DE" dirty="0" err="1"/>
              <a:t>contraparte</a:t>
            </a:r>
            <a:endParaRPr lang="de-DE" dirty="0"/>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49816" y="240212"/>
            <a:ext cx="4839635" cy="540544"/>
          </a:xfrm>
        </p:spPr>
        <p:txBody>
          <a:bodyPr/>
          <a:lstStyle>
            <a:lvl1pPr>
              <a:defRPr/>
            </a:lvl1pPr>
          </a:lstStyle>
          <a:p>
            <a:r>
              <a:rPr lang="es-ES"/>
              <a:t>Añadir título haciendo clic</a:t>
            </a:r>
            <a:endParaRPr lang="es-ES" dirty="0"/>
          </a:p>
        </p:txBody>
      </p:sp>
      <p:sp>
        <p:nvSpPr>
          <p:cNvPr id="14" name="Textplatzhalter 8">
            <a:extLst>
              <a:ext uri="{FF2B5EF4-FFF2-40B4-BE49-F238E27FC236}">
                <a16:creationId xmlns:a16="http://schemas.microsoft.com/office/drawing/2014/main" id="{40AE37FF-8E79-4DC2-894F-409F5F142440}"/>
              </a:ext>
            </a:extLst>
          </p:cNvPr>
          <p:cNvSpPr>
            <a:spLocks noGrp="1"/>
          </p:cNvSpPr>
          <p:nvPr>
            <p:ph type="body" sz="quarter" idx="17" hasCustomPrompt="1"/>
          </p:nvPr>
        </p:nvSpPr>
        <p:spPr bwMode="gray">
          <a:xfrm>
            <a:off x="460374" y="2649415"/>
            <a:ext cx="2644776" cy="394453"/>
          </a:xfrm>
          <a:noFill/>
        </p:spPr>
        <p:txBody>
          <a:bodyPr lIns="72000" anchor="t"/>
          <a:lstStyle>
            <a:lvl1pPr>
              <a:lnSpc>
                <a:spcPct val="100000"/>
              </a:lnSpc>
              <a:spcBef>
                <a:spcPts val="0"/>
              </a:spcBef>
              <a:defRPr sz="800" b="0" baseline="0">
                <a:solidFill>
                  <a:schemeClr val="bg1"/>
                </a:solidFill>
              </a:defRPr>
            </a:lvl1pPr>
          </a:lstStyle>
          <a:p>
            <a:pPr lvl="0"/>
            <a:r>
              <a:rPr lang="de-DE" dirty="0"/>
              <a:t>MM/AAAA – MM/AAAA</a:t>
            </a:r>
            <a:br>
              <a:rPr lang="de-DE" dirty="0"/>
            </a:br>
            <a:r>
              <a:rPr lang="de-DE" dirty="0"/>
              <a:t>Volumen: 00 </a:t>
            </a:r>
            <a:r>
              <a:rPr lang="de-DE" dirty="0" err="1"/>
              <a:t>millones</a:t>
            </a:r>
            <a:r>
              <a:rPr lang="de-DE" dirty="0"/>
              <a:t> de </a:t>
            </a:r>
            <a:r>
              <a:rPr lang="de-DE" dirty="0" err="1"/>
              <a:t>euros</a:t>
            </a:r>
            <a:br>
              <a:rPr lang="de-DE" dirty="0"/>
            </a:br>
            <a:r>
              <a:rPr lang="de-DE" dirty="0" err="1"/>
              <a:t>Aporte</a:t>
            </a:r>
            <a:r>
              <a:rPr lang="de-DE" dirty="0"/>
              <a:t> </a:t>
            </a:r>
            <a:r>
              <a:rPr lang="de-DE" dirty="0" err="1"/>
              <a:t>público</a:t>
            </a:r>
            <a:r>
              <a:rPr lang="de-DE" dirty="0"/>
              <a:t>: 000.000 </a:t>
            </a:r>
            <a:r>
              <a:rPr lang="de-DE" dirty="0" err="1"/>
              <a:t>euros</a:t>
            </a:r>
            <a:endParaRPr lang="de-DE" dirty="0"/>
          </a:p>
        </p:txBody>
      </p:sp>
      <p:sp>
        <p:nvSpPr>
          <p:cNvPr id="15" name="Textplatzhalter 8">
            <a:extLst>
              <a:ext uri="{FF2B5EF4-FFF2-40B4-BE49-F238E27FC236}">
                <a16:creationId xmlns:a16="http://schemas.microsoft.com/office/drawing/2014/main" id="{133FB7B2-F1B0-4BE4-A9A1-2AA5AD68EB76}"/>
              </a:ext>
            </a:extLst>
          </p:cNvPr>
          <p:cNvSpPr>
            <a:spLocks noGrp="1"/>
          </p:cNvSpPr>
          <p:nvPr>
            <p:ph type="body" sz="quarter" idx="18" hasCustomPrompt="1"/>
          </p:nvPr>
        </p:nvSpPr>
        <p:spPr bwMode="gray">
          <a:xfrm>
            <a:off x="460374" y="971310"/>
            <a:ext cx="2644776" cy="271797"/>
          </a:xfrm>
          <a:noFill/>
        </p:spPr>
        <p:txBody>
          <a:bodyPr lIns="72000" tIns="36000" bIns="36000" anchor="ctr"/>
          <a:lstStyle>
            <a:lvl1pPr>
              <a:defRPr sz="1100" b="1" baseline="0">
                <a:solidFill>
                  <a:schemeClr val="tx1"/>
                </a:solidFill>
              </a:defRPr>
            </a:lvl1pPr>
          </a:lstStyle>
          <a:p>
            <a:pPr lvl="0"/>
            <a:r>
              <a:rPr lang="de-DE" dirty="0" err="1"/>
              <a:t>Nombre</a:t>
            </a:r>
            <a:r>
              <a:rPr lang="de-DE" dirty="0"/>
              <a:t> del </a:t>
            </a:r>
            <a:r>
              <a:rPr lang="de-DE" dirty="0" err="1"/>
              <a:t>país</a:t>
            </a:r>
            <a:endParaRPr lang="de-DE" dirty="0"/>
          </a:p>
        </p:txBody>
      </p:sp>
      <p:sp>
        <p:nvSpPr>
          <p:cNvPr id="16" name="Textplatzhalter 8">
            <a:extLst>
              <a:ext uri="{FF2B5EF4-FFF2-40B4-BE49-F238E27FC236}">
                <a16:creationId xmlns:a16="http://schemas.microsoft.com/office/drawing/2014/main" id="{50874649-3395-4A9D-A057-03A867415BCC}"/>
              </a:ext>
            </a:extLst>
          </p:cNvPr>
          <p:cNvSpPr>
            <a:spLocks noGrp="1"/>
          </p:cNvSpPr>
          <p:nvPr>
            <p:ph type="body" sz="quarter" idx="19" hasCustomPrompt="1"/>
          </p:nvPr>
        </p:nvSpPr>
        <p:spPr bwMode="gray">
          <a:xfrm>
            <a:off x="460374" y="1243108"/>
            <a:ext cx="2644776" cy="1117616"/>
          </a:xfrm>
          <a:noFill/>
        </p:spPr>
        <p:txBody>
          <a:bodyPr lIns="72000" tIns="0" bIns="36000" anchor="t"/>
          <a:lstStyle>
            <a:lvl1pPr marL="0" indent="0" algn="l" defTabSz="685800" rtl="0" eaLnBrk="1" latinLnBrk="0" hangingPunct="1">
              <a:lnSpc>
                <a:spcPct val="100000"/>
              </a:lnSpc>
              <a:spcBef>
                <a:spcPts val="0"/>
              </a:spcBef>
              <a:buFont typeface="Arial" panose="020B0604020202020204" pitchFamily="34" charset="0"/>
              <a:buNone/>
              <a:defRPr lang="de-DE" sz="1000" b="0" kern="1200" baseline="0" dirty="0" smtClean="0">
                <a:solidFill>
                  <a:schemeClr val="tx1"/>
                </a:solidFill>
                <a:latin typeface="+mn-lt"/>
                <a:ea typeface="+mn-ea"/>
                <a:cs typeface="+mn-cs"/>
              </a:defRPr>
            </a:lvl1pPr>
          </a:lstStyle>
          <a:p>
            <a:pPr marL="0" lvl="0" indent="0" algn="l" defTabSz="685800" rtl="0" eaLnBrk="1" latinLnBrk="0" hangingPunct="1">
              <a:lnSpc>
                <a:spcPct val="100000"/>
              </a:lnSpc>
              <a:spcBef>
                <a:spcPts val="0"/>
              </a:spcBef>
              <a:buFont typeface="Arial" panose="020B0604020202020204" pitchFamily="34" charset="0"/>
              <a:buNone/>
            </a:pPr>
            <a:r>
              <a:rPr lang="de-DE" dirty="0" err="1"/>
              <a:t>Texto</a:t>
            </a:r>
            <a:r>
              <a:rPr lang="de-DE" dirty="0"/>
              <a:t> </a:t>
            </a:r>
            <a:r>
              <a:rPr lang="de-DE" dirty="0" err="1"/>
              <a:t>con</a:t>
            </a:r>
            <a:r>
              <a:rPr lang="de-DE" dirty="0"/>
              <a:t> </a:t>
            </a:r>
            <a:r>
              <a:rPr lang="de-DE" dirty="0" err="1"/>
              <a:t>el</a:t>
            </a:r>
            <a:r>
              <a:rPr lang="de-DE" dirty="0"/>
              <a:t> </a:t>
            </a:r>
            <a:r>
              <a:rPr lang="de-DE" dirty="0" err="1"/>
              <a:t>nombre</a:t>
            </a:r>
            <a:r>
              <a:rPr lang="de-DE" dirty="0"/>
              <a:t> del </a:t>
            </a:r>
            <a:r>
              <a:rPr lang="de-DE" dirty="0" err="1"/>
              <a:t>país</a:t>
            </a:r>
            <a:r>
              <a:rPr lang="de-DE" dirty="0"/>
              <a:t>.</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hasCustomPrompt="1"/>
          </p:nvPr>
        </p:nvSpPr>
        <p:spPr bwMode="gray">
          <a:xfrm>
            <a:off x="3310597" y="1020763"/>
            <a:ext cx="5717516" cy="3579812"/>
          </a:xfrm>
        </p:spPr>
        <p:txBody>
          <a:bodyPr/>
          <a:lstStyle>
            <a:lvl1pPr>
              <a:defRPr/>
            </a:lvl1pPr>
            <a:lvl2pPr>
              <a:defRPr/>
            </a:lvl2pPr>
            <a:lvl3pPr>
              <a:defRPr/>
            </a:lvl3pPr>
          </a:lstStyle>
          <a:p>
            <a:pPr lvl="0"/>
            <a:r>
              <a:rPr lang="es-ES" noProof="0" dirty="0"/>
              <a:t>Añadir texto haciendo clic</a:t>
            </a:r>
          </a:p>
          <a:p>
            <a:pPr lvl="1">
              <a:buClr>
                <a:schemeClr val="accent1"/>
              </a:buClr>
            </a:pPr>
            <a:r>
              <a:rPr lang="es-ES" dirty="0"/>
              <a:t>Segundo nivel</a:t>
            </a:r>
          </a:p>
          <a:p>
            <a:pPr lvl="2">
              <a:buClr>
                <a:schemeClr val="accent1"/>
              </a:buClr>
            </a:pPr>
            <a:r>
              <a:rPr lang="es-ES" dirty="0"/>
              <a:t>Tercer nivel</a:t>
            </a:r>
          </a:p>
        </p:txBody>
      </p:sp>
      <p:sp>
        <p:nvSpPr>
          <p:cNvPr id="3" name="Datumsplatzhalter 2">
            <a:extLst>
              <a:ext uri="{FF2B5EF4-FFF2-40B4-BE49-F238E27FC236}">
                <a16:creationId xmlns:a16="http://schemas.microsoft.com/office/drawing/2014/main" id="{68DE2E05-6712-49F0-9F11-CA750209F30B}"/>
              </a:ext>
            </a:extLst>
          </p:cNvPr>
          <p:cNvSpPr>
            <a:spLocks noGrp="1"/>
          </p:cNvSpPr>
          <p:nvPr>
            <p:ph type="dt" sz="half" idx="21"/>
          </p:nvPr>
        </p:nvSpPr>
        <p:spPr/>
        <p:txBody>
          <a:bodyPr/>
          <a:lstStyle/>
          <a:p>
            <a:r>
              <a:rPr lang="es-ES" dirty="0"/>
              <a:t>24.10.2019</a:t>
            </a:r>
          </a:p>
        </p:txBody>
      </p:sp>
      <p:sp>
        <p:nvSpPr>
          <p:cNvPr id="4" name="Fußzeilenplatzhalter 3">
            <a:extLst>
              <a:ext uri="{FF2B5EF4-FFF2-40B4-BE49-F238E27FC236}">
                <a16:creationId xmlns:a16="http://schemas.microsoft.com/office/drawing/2014/main" id="{87E70F1E-146B-45A9-BCA7-DD029CB2E564}"/>
              </a:ext>
            </a:extLst>
          </p:cNvPr>
          <p:cNvSpPr>
            <a:spLocks noGrp="1"/>
          </p:cNvSpPr>
          <p:nvPr>
            <p:ph type="ftr" sz="quarter" idx="22"/>
          </p:nvPr>
        </p:nvSpPr>
        <p:spPr/>
        <p:txBody>
          <a:bodyPr/>
          <a:lstStyle/>
          <a:p>
            <a:r>
              <a:rPr lang="es-ES" dirty="0"/>
              <a:t>Concepto Básicos Sobre Energía y Energía Renovable</a:t>
            </a:r>
          </a:p>
        </p:txBody>
      </p:sp>
      <p:sp>
        <p:nvSpPr>
          <p:cNvPr id="5" name="Foliennummernplatzhalter 4">
            <a:extLst>
              <a:ext uri="{FF2B5EF4-FFF2-40B4-BE49-F238E27FC236}">
                <a16:creationId xmlns:a16="http://schemas.microsoft.com/office/drawing/2014/main" id="{FED5D7B5-CBB9-4480-B09F-E66E777B1B2C}"/>
              </a:ext>
            </a:extLst>
          </p:cNvPr>
          <p:cNvSpPr>
            <a:spLocks noGrp="1"/>
          </p:cNvSpPr>
          <p:nvPr>
            <p:ph type="sldNum" sz="quarter" idx="23"/>
          </p:nvPr>
        </p:nvSpPr>
        <p:spPr/>
        <p:txBody>
          <a:bodyPr/>
          <a:lstStyle/>
          <a:p>
            <a:r>
              <a:rPr lang="es-ES"/>
              <a:t>Página </a:t>
            </a:r>
            <a:fld id="{3A8B5DB7-81A8-4ED4-916B-6B23CD603687}" type="slidenum">
              <a:rPr lang="es-ES" smtClean="0"/>
              <a:pPr/>
              <a:t>‹#›</a:t>
            </a:fld>
            <a:endParaRPr lang="es-ES" dirty="0"/>
          </a:p>
        </p:txBody>
      </p:sp>
    </p:spTree>
    <p:extLst>
      <p:ext uri="{BB962C8B-B14F-4D97-AF65-F5344CB8AC3E}">
        <p14:creationId xmlns:p14="http://schemas.microsoft.com/office/powerpoint/2010/main" val="3900305788"/>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acto 1">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DF58C217-C4E2-448E-B6B5-E56CEFB6D358}"/>
              </a:ext>
            </a:extLst>
          </p:cNvPr>
          <p:cNvPicPr>
            <a:picLocks/>
          </p:cNvPicPr>
          <p:nvPr userDrawn="1"/>
        </p:nvPicPr>
        <p:blipFill rotWithShape="1">
          <a:blip r:embed="rId2"/>
          <a:srcRect t="234" b="7466"/>
          <a:stretch/>
        </p:blipFill>
        <p:spPr bwMode="gray">
          <a:xfrm>
            <a:off x="123135" y="123825"/>
            <a:ext cx="8893865" cy="4476494"/>
          </a:xfrm>
          <a:prstGeom prst="rect">
            <a:avLst/>
          </a:prstGeom>
        </p:spPr>
      </p:pic>
      <p:sp>
        <p:nvSpPr>
          <p:cNvPr id="6" name="Rechteck 5">
            <a:extLst>
              <a:ext uri="{FF2B5EF4-FFF2-40B4-BE49-F238E27FC236}">
                <a16:creationId xmlns:a16="http://schemas.microsoft.com/office/drawing/2014/main" id="{1E3E3E95-0AFA-477F-B88E-9AEDC037418E}"/>
              </a:ext>
            </a:extLst>
          </p:cNvPr>
          <p:cNvSpPr>
            <a:spLocks/>
          </p:cNvSpPr>
          <p:nvPr userDrawn="1"/>
        </p:nvSpPr>
        <p:spPr bwMode="gray">
          <a:xfrm>
            <a:off x="123135" y="123825"/>
            <a:ext cx="8893865" cy="447649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7" y="240212"/>
            <a:ext cx="8342492" cy="540544"/>
          </a:xfrm>
        </p:spPr>
        <p:txBody>
          <a:bodyPr/>
          <a:lstStyle>
            <a:lvl1pPr>
              <a:defRPr/>
            </a:lvl1pPr>
          </a:lstStyle>
          <a:p>
            <a:r>
              <a:rPr lang="es-ES" dirty="0"/>
              <a:t>Añadir título haciendo clic</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2140284" y="2070719"/>
            <a:ext cx="3369561" cy="1025036"/>
          </a:xfrm>
        </p:spPr>
        <p:txBody>
          <a:bodyPr/>
          <a:lstStyle>
            <a:lvl1pPr>
              <a:lnSpc>
                <a:spcPct val="100000"/>
              </a:lnSpc>
              <a:spcBef>
                <a:spcPts val="0"/>
              </a:spcBef>
              <a:defRPr sz="1200"/>
            </a:lvl1pPr>
          </a:lstStyle>
          <a:p>
            <a:r>
              <a:rPr lang="fr-FR" dirty="0"/>
              <a:t>nombre.apellidos@giz.de</a:t>
            </a:r>
          </a:p>
          <a:p>
            <a:r>
              <a:rPr lang="fr-FR" dirty="0"/>
              <a:t>T +49 (0) x xx </a:t>
            </a:r>
            <a:r>
              <a:rPr lang="fr-FR" dirty="0" err="1"/>
              <a:t>xx</a:t>
            </a:r>
            <a:r>
              <a:rPr lang="fr-FR" dirty="0"/>
              <a:t> </a:t>
            </a:r>
            <a:r>
              <a:rPr lang="fr-FR" dirty="0" err="1"/>
              <a:t>xx</a:t>
            </a:r>
            <a:r>
              <a:rPr lang="fr-FR" dirty="0"/>
              <a:t> </a:t>
            </a:r>
          </a:p>
          <a:p>
            <a:r>
              <a:rPr lang="fr-FR" dirty="0"/>
              <a:t>F +49 (0) x xx </a:t>
            </a:r>
            <a:r>
              <a:rPr lang="fr-FR" dirty="0" err="1"/>
              <a:t>xx</a:t>
            </a:r>
            <a:r>
              <a:rPr lang="fr-FR" dirty="0"/>
              <a:t> </a:t>
            </a:r>
            <a:r>
              <a:rPr lang="fr-FR" dirty="0" err="1"/>
              <a:t>xx</a:t>
            </a:r>
            <a:endParaRPr lang="fr-FR" dirty="0"/>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2140284" y="1392861"/>
            <a:ext cx="3369561" cy="176276"/>
          </a:xfrm>
        </p:spPr>
        <p:txBody>
          <a:bodyPr/>
          <a:lstStyle>
            <a:lvl1pPr>
              <a:defRPr sz="1200" b="1"/>
            </a:lvl1pPr>
          </a:lstStyle>
          <a:p>
            <a:r>
              <a:rPr lang="de-DE" dirty="0" err="1"/>
              <a:t>Nombre</a:t>
            </a:r>
            <a:r>
              <a:rPr lang="de-DE" dirty="0"/>
              <a:t> y </a:t>
            </a:r>
            <a:r>
              <a:rPr lang="de-DE" dirty="0" err="1"/>
              <a:t>apellido</a:t>
            </a:r>
            <a:r>
              <a:rPr lang="de-DE" dirty="0"/>
              <a:t>(s)</a:t>
            </a:r>
            <a:endParaRPr lang="en-GB" dirty="0"/>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2140284" y="1635978"/>
            <a:ext cx="3369561" cy="176276"/>
          </a:xfrm>
        </p:spPr>
        <p:txBody>
          <a:bodyPr/>
          <a:lstStyle>
            <a:lvl1pPr>
              <a:defRPr sz="1200"/>
            </a:lvl1pPr>
          </a:lstStyle>
          <a:p>
            <a:r>
              <a:rPr lang="de-DE" dirty="0" err="1"/>
              <a:t>Función</a:t>
            </a:r>
            <a:r>
              <a:rPr lang="de-DE" dirty="0"/>
              <a:t>, </a:t>
            </a:r>
            <a:r>
              <a:rPr lang="de-DE" dirty="0" err="1"/>
              <a:t>lugar</a:t>
            </a:r>
            <a:endParaRPr lang="de-DE" dirty="0"/>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449816" y="1392861"/>
            <a:ext cx="1468079" cy="1702892"/>
          </a:xfr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s-ES"/>
              <a:t>Imagen</a:t>
            </a:r>
            <a:endParaRPr lang="es-ES" dirty="0"/>
          </a:p>
        </p:txBody>
      </p:sp>
      <p:sp>
        <p:nvSpPr>
          <p:cNvPr id="37" name="TextBox 7">
            <a:extLst>
              <a:ext uri="{FF2B5EF4-FFF2-40B4-BE49-F238E27FC236}">
                <a16:creationId xmlns:a16="http://schemas.microsoft.com/office/drawing/2014/main" id="{A45E5920-77D2-4E1E-832E-8A215D8A1078}"/>
              </a:ext>
            </a:extLst>
          </p:cNvPr>
          <p:cNvSpPr txBox="1"/>
          <p:nvPr userDrawn="1"/>
        </p:nvSpPr>
        <p:spPr bwMode="gray">
          <a:xfrm>
            <a:off x="784636" y="4052697"/>
            <a:ext cx="838691" cy="246221"/>
          </a:xfrm>
          <a:prstGeom prst="rect">
            <a:avLst/>
          </a:prstGeom>
          <a:noFill/>
        </p:spPr>
        <p:txBody>
          <a:bodyPr wrap="none" rtlCol="0">
            <a:spAutoFit/>
          </a:bodyPr>
          <a:lstStyle/>
          <a:p>
            <a:pPr>
              <a:spcBef>
                <a:spcPts val="2400"/>
              </a:spcBef>
              <a:buClr>
                <a:srgbClr val="C00000"/>
              </a:buClr>
            </a:pPr>
            <a:r>
              <a:rPr lang="es-ES" sz="1000">
                <a:solidFill>
                  <a:schemeClr val="tx1">
                    <a:lumMod val="75000"/>
                    <a:lumOff val="25000"/>
                  </a:schemeClr>
                </a:solidFill>
              </a:rPr>
              <a:t>www.giz.de</a:t>
            </a:r>
            <a:endParaRPr lang="es-ES" sz="1000" dirty="0">
              <a:solidFill>
                <a:schemeClr val="tx1">
                  <a:lumMod val="75000"/>
                  <a:lumOff val="25000"/>
                </a:schemeClr>
              </a:solidFill>
            </a:endParaRPr>
          </a:p>
        </p:txBody>
      </p:sp>
      <p:pic>
        <p:nvPicPr>
          <p:cNvPr id="38" name="Grafik 37" descr="Ein Bild, das Axt, Werkzeug enthält.&#10;&#10;Mit sehr hoher Zuverlässigkeit generierte Beschreibung">
            <a:extLst>
              <a:ext uri="{FF2B5EF4-FFF2-40B4-BE49-F238E27FC236}">
                <a16:creationId xmlns:a16="http://schemas.microsoft.com/office/drawing/2014/main" id="{195D3B85-8F61-41B8-939D-6F7806BB044E}"/>
              </a:ext>
            </a:extLst>
          </p:cNvPr>
          <p:cNvPicPr>
            <a:picLocks noChangeAspect="1"/>
          </p:cNvPicPr>
          <p:nvPr userDrawn="1"/>
        </p:nvPicPr>
        <p:blipFill>
          <a:blip r:embed="rId3"/>
          <a:stretch>
            <a:fillRect/>
          </a:stretch>
        </p:blipFill>
        <p:spPr bwMode="gray">
          <a:xfrm>
            <a:off x="2273484" y="4081945"/>
            <a:ext cx="290728" cy="236458"/>
          </a:xfrm>
          <a:prstGeom prst="rect">
            <a:avLst/>
          </a:prstGeom>
        </p:spPr>
      </p:pic>
      <p:pic>
        <p:nvPicPr>
          <p:cNvPr id="39" name="Grafik 38">
            <a:extLst>
              <a:ext uri="{FF2B5EF4-FFF2-40B4-BE49-F238E27FC236}">
                <a16:creationId xmlns:a16="http://schemas.microsoft.com/office/drawing/2014/main" id="{E3F751BB-E4FA-4732-80BD-F94670E22B0F}"/>
              </a:ext>
            </a:extLst>
          </p:cNvPr>
          <p:cNvPicPr>
            <a:picLocks noChangeAspect="1"/>
          </p:cNvPicPr>
          <p:nvPr userDrawn="1"/>
        </p:nvPicPr>
        <p:blipFill>
          <a:blip r:embed="rId4"/>
          <a:stretch>
            <a:fillRect/>
          </a:stretch>
        </p:blipFill>
        <p:spPr bwMode="gray">
          <a:xfrm>
            <a:off x="4961178" y="4056187"/>
            <a:ext cx="234516" cy="234514"/>
          </a:xfrm>
          <a:prstGeom prst="rect">
            <a:avLst/>
          </a:prstGeom>
        </p:spPr>
      </p:pic>
      <p:grpSp>
        <p:nvGrpSpPr>
          <p:cNvPr id="40" name="Gruppieren 39">
            <a:extLst>
              <a:ext uri="{FF2B5EF4-FFF2-40B4-BE49-F238E27FC236}">
                <a16:creationId xmlns:a16="http://schemas.microsoft.com/office/drawing/2014/main" id="{58EDDA33-F3A1-4081-87DD-3B5C06FD4DD3}"/>
              </a:ext>
            </a:extLst>
          </p:cNvPr>
          <p:cNvGrpSpPr/>
          <p:nvPr userDrawn="1"/>
        </p:nvGrpSpPr>
        <p:grpSpPr bwMode="gray">
          <a:xfrm>
            <a:off x="444492" y="4029252"/>
            <a:ext cx="262622" cy="297258"/>
            <a:chOff x="4933951" y="-41275"/>
            <a:chExt cx="2130425" cy="2411413"/>
          </a:xfrm>
        </p:grpSpPr>
        <p:sp>
          <p:nvSpPr>
            <p:cNvPr id="41" name="Freeform 6">
              <a:extLst>
                <a:ext uri="{FF2B5EF4-FFF2-40B4-BE49-F238E27FC236}">
                  <a16:creationId xmlns:a16="http://schemas.microsoft.com/office/drawing/2014/main" id="{29CE574A-E366-49FD-9460-14AADB765FE9}"/>
                </a:ext>
              </a:extLst>
            </p:cNvPr>
            <p:cNvSpPr>
              <a:spLocks noEditPoints="1"/>
            </p:cNvSpPr>
            <p:nvPr/>
          </p:nvSpPr>
          <p:spPr bwMode="gray">
            <a:xfrm>
              <a:off x="4945063" y="1435100"/>
              <a:ext cx="2114550" cy="935038"/>
            </a:xfrm>
            <a:custGeom>
              <a:avLst/>
              <a:gdLst>
                <a:gd name="T0" fmla="*/ 287 w 425"/>
                <a:gd name="T1" fmla="*/ 25 h 188"/>
                <a:gd name="T2" fmla="*/ 297 w 425"/>
                <a:gd name="T3" fmla="*/ 2 h 188"/>
                <a:gd name="T4" fmla="*/ 325 w 425"/>
                <a:gd name="T5" fmla="*/ 0 h 188"/>
                <a:gd name="T6" fmla="*/ 321 w 425"/>
                <a:gd name="T7" fmla="*/ 23 h 188"/>
                <a:gd name="T8" fmla="*/ 382 w 425"/>
                <a:gd name="T9" fmla="*/ 25 h 188"/>
                <a:gd name="T10" fmla="*/ 394 w 425"/>
                <a:gd name="T11" fmla="*/ 2 h 188"/>
                <a:gd name="T12" fmla="*/ 423 w 425"/>
                <a:gd name="T13" fmla="*/ 0 h 188"/>
                <a:gd name="T14" fmla="*/ 307 w 425"/>
                <a:gd name="T15" fmla="*/ 135 h 188"/>
                <a:gd name="T16" fmla="*/ 0 w 425"/>
                <a:gd name="T17" fmla="*/ 2 h 188"/>
                <a:gd name="T18" fmla="*/ 28 w 425"/>
                <a:gd name="T19" fmla="*/ 0 h 188"/>
                <a:gd name="T20" fmla="*/ 40 w 425"/>
                <a:gd name="T21" fmla="*/ 23 h 188"/>
                <a:gd name="T22" fmla="*/ 101 w 425"/>
                <a:gd name="T23" fmla="*/ 25 h 188"/>
                <a:gd name="T24" fmla="*/ 97 w 425"/>
                <a:gd name="T25" fmla="*/ 3 h 188"/>
                <a:gd name="T26" fmla="*/ 125 w 425"/>
                <a:gd name="T27" fmla="*/ 0 h 188"/>
                <a:gd name="T28" fmla="*/ 134 w 425"/>
                <a:gd name="T29" fmla="*/ 23 h 188"/>
                <a:gd name="T30" fmla="*/ 192 w 425"/>
                <a:gd name="T31" fmla="*/ 25 h 188"/>
                <a:gd name="T32" fmla="*/ 194 w 425"/>
                <a:gd name="T33" fmla="*/ 2 h 188"/>
                <a:gd name="T34" fmla="*/ 221 w 425"/>
                <a:gd name="T35" fmla="*/ 0 h 188"/>
                <a:gd name="T36" fmla="*/ 224 w 425"/>
                <a:gd name="T37" fmla="*/ 23 h 188"/>
                <a:gd name="T38" fmla="*/ 256 w 425"/>
                <a:gd name="T39" fmla="*/ 25 h 188"/>
                <a:gd name="T40" fmla="*/ 362 w 425"/>
                <a:gd name="T41" fmla="*/ 55 h 188"/>
                <a:gd name="T42" fmla="*/ 307 w 425"/>
                <a:gd name="T43" fmla="*/ 56 h 188"/>
                <a:gd name="T44" fmla="*/ 256 w 425"/>
                <a:gd name="T45" fmla="*/ 121 h 188"/>
                <a:gd name="T46" fmla="*/ 363 w 425"/>
                <a:gd name="T47" fmla="*/ 56 h 188"/>
                <a:gd name="T48" fmla="*/ 87 w 425"/>
                <a:gd name="T49" fmla="*/ 55 h 188"/>
                <a:gd name="T50" fmla="*/ 61 w 425"/>
                <a:gd name="T51" fmla="*/ 55 h 188"/>
                <a:gd name="T52" fmla="*/ 155 w 425"/>
                <a:gd name="T53" fmla="*/ 118 h 188"/>
                <a:gd name="T54" fmla="*/ 156 w 425"/>
                <a:gd name="T55" fmla="*/ 117 h 188"/>
                <a:gd name="T56" fmla="*/ 111 w 425"/>
                <a:gd name="T57" fmla="*/ 55 h 188"/>
                <a:gd name="T58" fmla="*/ 224 w 425"/>
                <a:gd name="T59" fmla="*/ 81 h 188"/>
                <a:gd name="T60" fmla="*/ 224 w 425"/>
                <a:gd name="T61" fmla="*/ 108 h 188"/>
                <a:gd name="T62" fmla="*/ 273 w 425"/>
                <a:gd name="T63" fmla="*/ 56 h 188"/>
                <a:gd name="T64" fmla="*/ 225 w 425"/>
                <a:gd name="T65" fmla="*/ 55 h 188"/>
                <a:gd name="T66" fmla="*/ 224 w 425"/>
                <a:gd name="T67" fmla="*/ 81 h 188"/>
                <a:gd name="T68" fmla="*/ 194 w 425"/>
                <a:gd name="T69" fmla="*/ 56 h 188"/>
                <a:gd name="T70" fmla="*/ 148 w 425"/>
                <a:gd name="T71" fmla="*/ 55 h 188"/>
                <a:gd name="T72" fmla="*/ 192 w 425"/>
                <a:gd name="T73" fmla="*/ 109 h 188"/>
                <a:gd name="T74" fmla="*/ 194 w 425"/>
                <a:gd name="T75"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5" h="188">
                  <a:moveTo>
                    <a:pt x="256" y="25"/>
                  </a:moveTo>
                  <a:cubicBezTo>
                    <a:pt x="267" y="25"/>
                    <a:pt x="277" y="25"/>
                    <a:pt x="287" y="25"/>
                  </a:cubicBezTo>
                  <a:cubicBezTo>
                    <a:pt x="288" y="25"/>
                    <a:pt x="290" y="24"/>
                    <a:pt x="290" y="23"/>
                  </a:cubicBezTo>
                  <a:cubicBezTo>
                    <a:pt x="292" y="16"/>
                    <a:pt x="294" y="9"/>
                    <a:pt x="297" y="2"/>
                  </a:cubicBezTo>
                  <a:cubicBezTo>
                    <a:pt x="297" y="2"/>
                    <a:pt x="298" y="0"/>
                    <a:pt x="299" y="0"/>
                  </a:cubicBezTo>
                  <a:cubicBezTo>
                    <a:pt x="308" y="0"/>
                    <a:pt x="316" y="0"/>
                    <a:pt x="325" y="0"/>
                  </a:cubicBezTo>
                  <a:cubicBezTo>
                    <a:pt x="326" y="0"/>
                    <a:pt x="327" y="2"/>
                    <a:pt x="326" y="2"/>
                  </a:cubicBezTo>
                  <a:cubicBezTo>
                    <a:pt x="325" y="9"/>
                    <a:pt x="323" y="16"/>
                    <a:pt x="321" y="23"/>
                  </a:cubicBezTo>
                  <a:cubicBezTo>
                    <a:pt x="321" y="23"/>
                    <a:pt x="322" y="25"/>
                    <a:pt x="322" y="25"/>
                  </a:cubicBezTo>
                  <a:cubicBezTo>
                    <a:pt x="342" y="25"/>
                    <a:pt x="362" y="25"/>
                    <a:pt x="382" y="25"/>
                  </a:cubicBezTo>
                  <a:cubicBezTo>
                    <a:pt x="383" y="25"/>
                    <a:pt x="384" y="24"/>
                    <a:pt x="384" y="23"/>
                  </a:cubicBezTo>
                  <a:cubicBezTo>
                    <a:pt x="388" y="16"/>
                    <a:pt x="391" y="9"/>
                    <a:pt x="394" y="2"/>
                  </a:cubicBezTo>
                  <a:cubicBezTo>
                    <a:pt x="394" y="1"/>
                    <a:pt x="395" y="0"/>
                    <a:pt x="396" y="0"/>
                  </a:cubicBezTo>
                  <a:cubicBezTo>
                    <a:pt x="405" y="0"/>
                    <a:pt x="414" y="0"/>
                    <a:pt x="423" y="0"/>
                  </a:cubicBezTo>
                  <a:cubicBezTo>
                    <a:pt x="424" y="0"/>
                    <a:pt x="425" y="2"/>
                    <a:pt x="425" y="3"/>
                  </a:cubicBezTo>
                  <a:cubicBezTo>
                    <a:pt x="405" y="64"/>
                    <a:pt x="365" y="108"/>
                    <a:pt x="307" y="135"/>
                  </a:cubicBezTo>
                  <a:cubicBezTo>
                    <a:pt x="195" y="188"/>
                    <a:pt x="60" y="139"/>
                    <a:pt x="10" y="28"/>
                  </a:cubicBezTo>
                  <a:cubicBezTo>
                    <a:pt x="6" y="20"/>
                    <a:pt x="3" y="11"/>
                    <a:pt x="0" y="2"/>
                  </a:cubicBezTo>
                  <a:cubicBezTo>
                    <a:pt x="0" y="2"/>
                    <a:pt x="1" y="0"/>
                    <a:pt x="1" y="0"/>
                  </a:cubicBezTo>
                  <a:cubicBezTo>
                    <a:pt x="10" y="0"/>
                    <a:pt x="19" y="0"/>
                    <a:pt x="28" y="0"/>
                  </a:cubicBezTo>
                  <a:cubicBezTo>
                    <a:pt x="29" y="0"/>
                    <a:pt x="30" y="1"/>
                    <a:pt x="31" y="2"/>
                  </a:cubicBezTo>
                  <a:cubicBezTo>
                    <a:pt x="34" y="9"/>
                    <a:pt x="37" y="16"/>
                    <a:pt x="40" y="23"/>
                  </a:cubicBezTo>
                  <a:cubicBezTo>
                    <a:pt x="41" y="24"/>
                    <a:pt x="42" y="25"/>
                    <a:pt x="43" y="25"/>
                  </a:cubicBezTo>
                  <a:cubicBezTo>
                    <a:pt x="62" y="25"/>
                    <a:pt x="81" y="25"/>
                    <a:pt x="101" y="25"/>
                  </a:cubicBezTo>
                  <a:cubicBezTo>
                    <a:pt x="101" y="25"/>
                    <a:pt x="102" y="23"/>
                    <a:pt x="102" y="23"/>
                  </a:cubicBezTo>
                  <a:cubicBezTo>
                    <a:pt x="101" y="16"/>
                    <a:pt x="99" y="9"/>
                    <a:pt x="97" y="3"/>
                  </a:cubicBezTo>
                  <a:cubicBezTo>
                    <a:pt x="97" y="2"/>
                    <a:pt x="98" y="0"/>
                    <a:pt x="99" y="0"/>
                  </a:cubicBezTo>
                  <a:cubicBezTo>
                    <a:pt x="108" y="0"/>
                    <a:pt x="116" y="0"/>
                    <a:pt x="125" y="0"/>
                  </a:cubicBezTo>
                  <a:cubicBezTo>
                    <a:pt x="126" y="0"/>
                    <a:pt x="127" y="1"/>
                    <a:pt x="127" y="2"/>
                  </a:cubicBezTo>
                  <a:cubicBezTo>
                    <a:pt x="130" y="9"/>
                    <a:pt x="131" y="16"/>
                    <a:pt x="134" y="23"/>
                  </a:cubicBezTo>
                  <a:cubicBezTo>
                    <a:pt x="134" y="24"/>
                    <a:pt x="135" y="25"/>
                    <a:pt x="136" y="25"/>
                  </a:cubicBezTo>
                  <a:cubicBezTo>
                    <a:pt x="155" y="25"/>
                    <a:pt x="173" y="25"/>
                    <a:pt x="192" y="25"/>
                  </a:cubicBezTo>
                  <a:cubicBezTo>
                    <a:pt x="193" y="25"/>
                    <a:pt x="194" y="24"/>
                    <a:pt x="194" y="23"/>
                  </a:cubicBezTo>
                  <a:cubicBezTo>
                    <a:pt x="194" y="16"/>
                    <a:pt x="194" y="9"/>
                    <a:pt x="194" y="2"/>
                  </a:cubicBezTo>
                  <a:cubicBezTo>
                    <a:pt x="194" y="2"/>
                    <a:pt x="195" y="0"/>
                    <a:pt x="196" y="0"/>
                  </a:cubicBezTo>
                  <a:cubicBezTo>
                    <a:pt x="205" y="0"/>
                    <a:pt x="213" y="0"/>
                    <a:pt x="221" y="0"/>
                  </a:cubicBezTo>
                  <a:cubicBezTo>
                    <a:pt x="222" y="0"/>
                    <a:pt x="223" y="2"/>
                    <a:pt x="223" y="3"/>
                  </a:cubicBezTo>
                  <a:cubicBezTo>
                    <a:pt x="224" y="9"/>
                    <a:pt x="223" y="16"/>
                    <a:pt x="224" y="23"/>
                  </a:cubicBezTo>
                  <a:cubicBezTo>
                    <a:pt x="224" y="23"/>
                    <a:pt x="225" y="25"/>
                    <a:pt x="226" y="25"/>
                  </a:cubicBezTo>
                  <a:cubicBezTo>
                    <a:pt x="236" y="25"/>
                    <a:pt x="246" y="25"/>
                    <a:pt x="256" y="25"/>
                  </a:cubicBezTo>
                  <a:close/>
                  <a:moveTo>
                    <a:pt x="364" y="55"/>
                  </a:moveTo>
                  <a:cubicBezTo>
                    <a:pt x="363" y="55"/>
                    <a:pt x="363" y="55"/>
                    <a:pt x="362" y="55"/>
                  </a:cubicBezTo>
                  <a:cubicBezTo>
                    <a:pt x="345" y="55"/>
                    <a:pt x="328" y="54"/>
                    <a:pt x="311" y="55"/>
                  </a:cubicBezTo>
                  <a:cubicBezTo>
                    <a:pt x="310" y="55"/>
                    <a:pt x="308" y="56"/>
                    <a:pt x="307" y="56"/>
                  </a:cubicBezTo>
                  <a:cubicBezTo>
                    <a:pt x="295" y="81"/>
                    <a:pt x="279" y="103"/>
                    <a:pt x="257" y="120"/>
                  </a:cubicBezTo>
                  <a:cubicBezTo>
                    <a:pt x="257" y="121"/>
                    <a:pt x="257" y="121"/>
                    <a:pt x="256" y="121"/>
                  </a:cubicBezTo>
                  <a:cubicBezTo>
                    <a:pt x="257" y="122"/>
                    <a:pt x="257" y="122"/>
                    <a:pt x="258" y="122"/>
                  </a:cubicBezTo>
                  <a:cubicBezTo>
                    <a:pt x="300" y="111"/>
                    <a:pt x="335" y="90"/>
                    <a:pt x="363" y="56"/>
                  </a:cubicBezTo>
                  <a:cubicBezTo>
                    <a:pt x="363" y="56"/>
                    <a:pt x="364" y="55"/>
                    <a:pt x="364" y="55"/>
                  </a:cubicBezTo>
                  <a:close/>
                  <a:moveTo>
                    <a:pt x="87" y="55"/>
                  </a:moveTo>
                  <a:cubicBezTo>
                    <a:pt x="79" y="55"/>
                    <a:pt x="71" y="54"/>
                    <a:pt x="62" y="55"/>
                  </a:cubicBezTo>
                  <a:cubicBezTo>
                    <a:pt x="62" y="55"/>
                    <a:pt x="61" y="55"/>
                    <a:pt x="61" y="55"/>
                  </a:cubicBezTo>
                  <a:cubicBezTo>
                    <a:pt x="61" y="55"/>
                    <a:pt x="61" y="56"/>
                    <a:pt x="62" y="56"/>
                  </a:cubicBezTo>
                  <a:cubicBezTo>
                    <a:pt x="86" y="86"/>
                    <a:pt x="118" y="107"/>
                    <a:pt x="155" y="118"/>
                  </a:cubicBezTo>
                  <a:cubicBezTo>
                    <a:pt x="156" y="118"/>
                    <a:pt x="156" y="118"/>
                    <a:pt x="156" y="118"/>
                  </a:cubicBezTo>
                  <a:cubicBezTo>
                    <a:pt x="156" y="118"/>
                    <a:pt x="156" y="118"/>
                    <a:pt x="156" y="117"/>
                  </a:cubicBezTo>
                  <a:cubicBezTo>
                    <a:pt x="137" y="100"/>
                    <a:pt x="124" y="79"/>
                    <a:pt x="114" y="56"/>
                  </a:cubicBezTo>
                  <a:cubicBezTo>
                    <a:pt x="114" y="55"/>
                    <a:pt x="112" y="55"/>
                    <a:pt x="111" y="55"/>
                  </a:cubicBezTo>
                  <a:cubicBezTo>
                    <a:pt x="103" y="54"/>
                    <a:pt x="95" y="55"/>
                    <a:pt x="87" y="55"/>
                  </a:cubicBezTo>
                  <a:close/>
                  <a:moveTo>
                    <a:pt x="224" y="81"/>
                  </a:moveTo>
                  <a:cubicBezTo>
                    <a:pt x="224" y="89"/>
                    <a:pt x="224" y="98"/>
                    <a:pt x="224" y="106"/>
                  </a:cubicBezTo>
                  <a:cubicBezTo>
                    <a:pt x="224" y="107"/>
                    <a:pt x="224" y="107"/>
                    <a:pt x="224" y="108"/>
                  </a:cubicBezTo>
                  <a:cubicBezTo>
                    <a:pt x="224" y="108"/>
                    <a:pt x="225" y="107"/>
                    <a:pt x="226" y="107"/>
                  </a:cubicBezTo>
                  <a:cubicBezTo>
                    <a:pt x="246" y="94"/>
                    <a:pt x="261" y="76"/>
                    <a:pt x="273" y="56"/>
                  </a:cubicBezTo>
                  <a:cubicBezTo>
                    <a:pt x="274" y="56"/>
                    <a:pt x="273" y="55"/>
                    <a:pt x="272" y="55"/>
                  </a:cubicBezTo>
                  <a:cubicBezTo>
                    <a:pt x="257" y="54"/>
                    <a:pt x="241" y="54"/>
                    <a:pt x="225" y="55"/>
                  </a:cubicBezTo>
                  <a:cubicBezTo>
                    <a:pt x="225" y="55"/>
                    <a:pt x="224" y="56"/>
                    <a:pt x="224" y="56"/>
                  </a:cubicBezTo>
                  <a:cubicBezTo>
                    <a:pt x="224" y="65"/>
                    <a:pt x="224" y="73"/>
                    <a:pt x="224" y="81"/>
                  </a:cubicBezTo>
                  <a:close/>
                  <a:moveTo>
                    <a:pt x="194" y="82"/>
                  </a:moveTo>
                  <a:cubicBezTo>
                    <a:pt x="194" y="73"/>
                    <a:pt x="194" y="65"/>
                    <a:pt x="194" y="56"/>
                  </a:cubicBezTo>
                  <a:cubicBezTo>
                    <a:pt x="194" y="56"/>
                    <a:pt x="193" y="55"/>
                    <a:pt x="192" y="55"/>
                  </a:cubicBezTo>
                  <a:cubicBezTo>
                    <a:pt x="178" y="54"/>
                    <a:pt x="163" y="54"/>
                    <a:pt x="148" y="55"/>
                  </a:cubicBezTo>
                  <a:cubicBezTo>
                    <a:pt x="148" y="55"/>
                    <a:pt x="147" y="56"/>
                    <a:pt x="147" y="56"/>
                  </a:cubicBezTo>
                  <a:cubicBezTo>
                    <a:pt x="158" y="77"/>
                    <a:pt x="172" y="95"/>
                    <a:pt x="192" y="109"/>
                  </a:cubicBezTo>
                  <a:cubicBezTo>
                    <a:pt x="193" y="109"/>
                    <a:pt x="193" y="109"/>
                    <a:pt x="194" y="109"/>
                  </a:cubicBezTo>
                  <a:cubicBezTo>
                    <a:pt x="194" y="109"/>
                    <a:pt x="194" y="108"/>
                    <a:pt x="194" y="108"/>
                  </a:cubicBezTo>
                  <a:cubicBezTo>
                    <a:pt x="194" y="99"/>
                    <a:pt x="194" y="91"/>
                    <a:pt x="194" y="8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7">
              <a:extLst>
                <a:ext uri="{FF2B5EF4-FFF2-40B4-BE49-F238E27FC236}">
                  <a16:creationId xmlns:a16="http://schemas.microsoft.com/office/drawing/2014/main" id="{38A2A830-AF34-4C5B-87EB-D628018EE322}"/>
                </a:ext>
              </a:extLst>
            </p:cNvPr>
            <p:cNvSpPr>
              <a:spLocks noEditPoints="1"/>
            </p:cNvSpPr>
            <p:nvPr/>
          </p:nvSpPr>
          <p:spPr bwMode="gray">
            <a:xfrm>
              <a:off x="4945063" y="-41275"/>
              <a:ext cx="2108200" cy="860425"/>
            </a:xfrm>
            <a:custGeom>
              <a:avLst/>
              <a:gdLst>
                <a:gd name="T0" fmla="*/ 45 w 424"/>
                <a:gd name="T1" fmla="*/ 148 h 173"/>
                <a:gd name="T2" fmla="*/ 32 w 424"/>
                <a:gd name="T3" fmla="*/ 170 h 173"/>
                <a:gd name="T4" fmla="*/ 3 w 424"/>
                <a:gd name="T5" fmla="*/ 173 h 173"/>
                <a:gd name="T6" fmla="*/ 155 w 424"/>
                <a:gd name="T7" fmla="*/ 28 h 173"/>
                <a:gd name="T8" fmla="*/ 424 w 424"/>
                <a:gd name="T9" fmla="*/ 171 h 173"/>
                <a:gd name="T10" fmla="*/ 395 w 424"/>
                <a:gd name="T11" fmla="*/ 173 h 173"/>
                <a:gd name="T12" fmla="*/ 382 w 424"/>
                <a:gd name="T13" fmla="*/ 149 h 173"/>
                <a:gd name="T14" fmla="*/ 321 w 424"/>
                <a:gd name="T15" fmla="*/ 148 h 173"/>
                <a:gd name="T16" fmla="*/ 325 w 424"/>
                <a:gd name="T17" fmla="*/ 171 h 173"/>
                <a:gd name="T18" fmla="*/ 297 w 424"/>
                <a:gd name="T19" fmla="*/ 173 h 173"/>
                <a:gd name="T20" fmla="*/ 287 w 424"/>
                <a:gd name="T21" fmla="*/ 149 h 173"/>
                <a:gd name="T22" fmla="*/ 225 w 424"/>
                <a:gd name="T23" fmla="*/ 148 h 173"/>
                <a:gd name="T24" fmla="*/ 223 w 424"/>
                <a:gd name="T25" fmla="*/ 170 h 173"/>
                <a:gd name="T26" fmla="*/ 196 w 424"/>
                <a:gd name="T27" fmla="*/ 173 h 173"/>
                <a:gd name="T28" fmla="*/ 194 w 424"/>
                <a:gd name="T29" fmla="*/ 150 h 173"/>
                <a:gd name="T30" fmla="*/ 137 w 424"/>
                <a:gd name="T31" fmla="*/ 148 h 173"/>
                <a:gd name="T32" fmla="*/ 128 w 424"/>
                <a:gd name="T33" fmla="*/ 171 h 173"/>
                <a:gd name="T34" fmla="*/ 99 w 424"/>
                <a:gd name="T35" fmla="*/ 173 h 173"/>
                <a:gd name="T36" fmla="*/ 103 w 424"/>
                <a:gd name="T37" fmla="*/ 150 h 173"/>
                <a:gd name="T38" fmla="*/ 73 w 424"/>
                <a:gd name="T39" fmla="*/ 148 h 173"/>
                <a:gd name="T40" fmla="*/ 359 w 424"/>
                <a:gd name="T41" fmla="*/ 118 h 173"/>
                <a:gd name="T42" fmla="*/ 360 w 424"/>
                <a:gd name="T43" fmla="*/ 116 h 173"/>
                <a:gd name="T44" fmla="*/ 258 w 424"/>
                <a:gd name="T45" fmla="*/ 56 h 173"/>
                <a:gd name="T46" fmla="*/ 305 w 424"/>
                <a:gd name="T47" fmla="*/ 116 h 173"/>
                <a:gd name="T48" fmla="*/ 333 w 424"/>
                <a:gd name="T49" fmla="*/ 118 h 173"/>
                <a:gd name="T50" fmla="*/ 113 w 424"/>
                <a:gd name="T51" fmla="*/ 118 h 173"/>
                <a:gd name="T52" fmla="*/ 157 w 424"/>
                <a:gd name="T53" fmla="*/ 59 h 173"/>
                <a:gd name="T54" fmla="*/ 157 w 424"/>
                <a:gd name="T55" fmla="*/ 58 h 173"/>
                <a:gd name="T56" fmla="*/ 64 w 424"/>
                <a:gd name="T57" fmla="*/ 118 h 173"/>
                <a:gd name="T58" fmla="*/ 90 w 424"/>
                <a:gd name="T59" fmla="*/ 118 h 173"/>
                <a:gd name="T60" fmla="*/ 269 w 424"/>
                <a:gd name="T61" fmla="*/ 118 h 173"/>
                <a:gd name="T62" fmla="*/ 225 w 424"/>
                <a:gd name="T63" fmla="*/ 68 h 173"/>
                <a:gd name="T64" fmla="*/ 224 w 424"/>
                <a:gd name="T65" fmla="*/ 69 h 173"/>
                <a:gd name="T66" fmla="*/ 225 w 424"/>
                <a:gd name="T67" fmla="*/ 118 h 173"/>
                <a:gd name="T68" fmla="*/ 194 w 424"/>
                <a:gd name="T69" fmla="*/ 93 h 173"/>
                <a:gd name="T70" fmla="*/ 194 w 424"/>
                <a:gd name="T71" fmla="*/ 68 h 173"/>
                <a:gd name="T72" fmla="*/ 150 w 424"/>
                <a:gd name="T73" fmla="*/ 116 h 173"/>
                <a:gd name="T74" fmla="*/ 192 w 424"/>
                <a:gd name="T75" fmla="*/ 118 h 173"/>
                <a:gd name="T76" fmla="*/ 194 w 424"/>
                <a:gd name="T77" fmla="*/ 9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4" h="173">
                  <a:moveTo>
                    <a:pt x="73" y="148"/>
                  </a:moveTo>
                  <a:cubicBezTo>
                    <a:pt x="64" y="148"/>
                    <a:pt x="55" y="148"/>
                    <a:pt x="45" y="148"/>
                  </a:cubicBezTo>
                  <a:cubicBezTo>
                    <a:pt x="44" y="148"/>
                    <a:pt x="43" y="149"/>
                    <a:pt x="42" y="149"/>
                  </a:cubicBezTo>
                  <a:cubicBezTo>
                    <a:pt x="39" y="156"/>
                    <a:pt x="36" y="164"/>
                    <a:pt x="32" y="170"/>
                  </a:cubicBezTo>
                  <a:cubicBezTo>
                    <a:pt x="32" y="171"/>
                    <a:pt x="30" y="173"/>
                    <a:pt x="29" y="173"/>
                  </a:cubicBezTo>
                  <a:cubicBezTo>
                    <a:pt x="21" y="173"/>
                    <a:pt x="12" y="173"/>
                    <a:pt x="3" y="173"/>
                  </a:cubicBezTo>
                  <a:cubicBezTo>
                    <a:pt x="1" y="173"/>
                    <a:pt x="0" y="172"/>
                    <a:pt x="1" y="170"/>
                  </a:cubicBezTo>
                  <a:cubicBezTo>
                    <a:pt x="28" y="96"/>
                    <a:pt x="80" y="48"/>
                    <a:pt x="155" y="28"/>
                  </a:cubicBezTo>
                  <a:cubicBezTo>
                    <a:pt x="258" y="0"/>
                    <a:pt x="366" y="50"/>
                    <a:pt x="413" y="144"/>
                  </a:cubicBezTo>
                  <a:cubicBezTo>
                    <a:pt x="417" y="153"/>
                    <a:pt x="420" y="162"/>
                    <a:pt x="424" y="171"/>
                  </a:cubicBezTo>
                  <a:cubicBezTo>
                    <a:pt x="424" y="171"/>
                    <a:pt x="423" y="173"/>
                    <a:pt x="422" y="173"/>
                  </a:cubicBezTo>
                  <a:cubicBezTo>
                    <a:pt x="413" y="173"/>
                    <a:pt x="404" y="173"/>
                    <a:pt x="395" y="173"/>
                  </a:cubicBezTo>
                  <a:cubicBezTo>
                    <a:pt x="394" y="173"/>
                    <a:pt x="393" y="172"/>
                    <a:pt x="392" y="171"/>
                  </a:cubicBezTo>
                  <a:cubicBezTo>
                    <a:pt x="389" y="164"/>
                    <a:pt x="386" y="156"/>
                    <a:pt x="382" y="149"/>
                  </a:cubicBezTo>
                  <a:cubicBezTo>
                    <a:pt x="382" y="148"/>
                    <a:pt x="381" y="148"/>
                    <a:pt x="380" y="148"/>
                  </a:cubicBezTo>
                  <a:cubicBezTo>
                    <a:pt x="360" y="148"/>
                    <a:pt x="340" y="148"/>
                    <a:pt x="321" y="148"/>
                  </a:cubicBezTo>
                  <a:cubicBezTo>
                    <a:pt x="320" y="148"/>
                    <a:pt x="319" y="149"/>
                    <a:pt x="319" y="150"/>
                  </a:cubicBezTo>
                  <a:cubicBezTo>
                    <a:pt x="321" y="157"/>
                    <a:pt x="323" y="164"/>
                    <a:pt x="325" y="171"/>
                  </a:cubicBezTo>
                  <a:cubicBezTo>
                    <a:pt x="325" y="171"/>
                    <a:pt x="325" y="173"/>
                    <a:pt x="324" y="173"/>
                  </a:cubicBezTo>
                  <a:cubicBezTo>
                    <a:pt x="315" y="173"/>
                    <a:pt x="306" y="173"/>
                    <a:pt x="297" y="173"/>
                  </a:cubicBezTo>
                  <a:cubicBezTo>
                    <a:pt x="296" y="173"/>
                    <a:pt x="295" y="172"/>
                    <a:pt x="295" y="171"/>
                  </a:cubicBezTo>
                  <a:cubicBezTo>
                    <a:pt x="292" y="164"/>
                    <a:pt x="290" y="156"/>
                    <a:pt x="287" y="149"/>
                  </a:cubicBezTo>
                  <a:cubicBezTo>
                    <a:pt x="287" y="148"/>
                    <a:pt x="286" y="148"/>
                    <a:pt x="285" y="148"/>
                  </a:cubicBezTo>
                  <a:cubicBezTo>
                    <a:pt x="265" y="148"/>
                    <a:pt x="245" y="148"/>
                    <a:pt x="225" y="148"/>
                  </a:cubicBezTo>
                  <a:cubicBezTo>
                    <a:pt x="225" y="148"/>
                    <a:pt x="224" y="149"/>
                    <a:pt x="224" y="150"/>
                  </a:cubicBezTo>
                  <a:cubicBezTo>
                    <a:pt x="223" y="156"/>
                    <a:pt x="224" y="163"/>
                    <a:pt x="223" y="170"/>
                  </a:cubicBezTo>
                  <a:cubicBezTo>
                    <a:pt x="223" y="171"/>
                    <a:pt x="222" y="173"/>
                    <a:pt x="221" y="173"/>
                  </a:cubicBezTo>
                  <a:cubicBezTo>
                    <a:pt x="213" y="173"/>
                    <a:pt x="205" y="173"/>
                    <a:pt x="196" y="173"/>
                  </a:cubicBezTo>
                  <a:cubicBezTo>
                    <a:pt x="195" y="173"/>
                    <a:pt x="194" y="171"/>
                    <a:pt x="194" y="170"/>
                  </a:cubicBezTo>
                  <a:cubicBezTo>
                    <a:pt x="194" y="164"/>
                    <a:pt x="194" y="157"/>
                    <a:pt x="194" y="150"/>
                  </a:cubicBezTo>
                  <a:cubicBezTo>
                    <a:pt x="194" y="149"/>
                    <a:pt x="193" y="148"/>
                    <a:pt x="192" y="148"/>
                  </a:cubicBezTo>
                  <a:cubicBezTo>
                    <a:pt x="174" y="148"/>
                    <a:pt x="156" y="148"/>
                    <a:pt x="137" y="148"/>
                  </a:cubicBezTo>
                  <a:cubicBezTo>
                    <a:pt x="137" y="148"/>
                    <a:pt x="135" y="149"/>
                    <a:pt x="135" y="149"/>
                  </a:cubicBezTo>
                  <a:cubicBezTo>
                    <a:pt x="133" y="156"/>
                    <a:pt x="131" y="164"/>
                    <a:pt x="128" y="171"/>
                  </a:cubicBezTo>
                  <a:cubicBezTo>
                    <a:pt x="128" y="172"/>
                    <a:pt x="127" y="173"/>
                    <a:pt x="126" y="173"/>
                  </a:cubicBezTo>
                  <a:cubicBezTo>
                    <a:pt x="117" y="173"/>
                    <a:pt x="108" y="173"/>
                    <a:pt x="99" y="173"/>
                  </a:cubicBezTo>
                  <a:cubicBezTo>
                    <a:pt x="99" y="173"/>
                    <a:pt x="98" y="171"/>
                    <a:pt x="98" y="171"/>
                  </a:cubicBezTo>
                  <a:cubicBezTo>
                    <a:pt x="100" y="164"/>
                    <a:pt x="101" y="157"/>
                    <a:pt x="103" y="150"/>
                  </a:cubicBezTo>
                  <a:cubicBezTo>
                    <a:pt x="103" y="149"/>
                    <a:pt x="102" y="148"/>
                    <a:pt x="102" y="148"/>
                  </a:cubicBezTo>
                  <a:cubicBezTo>
                    <a:pt x="92" y="148"/>
                    <a:pt x="83" y="148"/>
                    <a:pt x="73" y="148"/>
                  </a:cubicBezTo>
                  <a:close/>
                  <a:moveTo>
                    <a:pt x="333" y="118"/>
                  </a:moveTo>
                  <a:cubicBezTo>
                    <a:pt x="342" y="118"/>
                    <a:pt x="350" y="118"/>
                    <a:pt x="359" y="118"/>
                  </a:cubicBezTo>
                  <a:cubicBezTo>
                    <a:pt x="359" y="118"/>
                    <a:pt x="360" y="118"/>
                    <a:pt x="360" y="118"/>
                  </a:cubicBezTo>
                  <a:cubicBezTo>
                    <a:pt x="360" y="117"/>
                    <a:pt x="360" y="117"/>
                    <a:pt x="360" y="116"/>
                  </a:cubicBezTo>
                  <a:cubicBezTo>
                    <a:pt x="332" y="86"/>
                    <a:pt x="299" y="66"/>
                    <a:pt x="259" y="56"/>
                  </a:cubicBezTo>
                  <a:cubicBezTo>
                    <a:pt x="259" y="56"/>
                    <a:pt x="258" y="56"/>
                    <a:pt x="258" y="56"/>
                  </a:cubicBezTo>
                  <a:cubicBezTo>
                    <a:pt x="258" y="56"/>
                    <a:pt x="258" y="57"/>
                    <a:pt x="259" y="57"/>
                  </a:cubicBezTo>
                  <a:cubicBezTo>
                    <a:pt x="278" y="74"/>
                    <a:pt x="293" y="94"/>
                    <a:pt x="305" y="116"/>
                  </a:cubicBezTo>
                  <a:cubicBezTo>
                    <a:pt x="305" y="117"/>
                    <a:pt x="307" y="118"/>
                    <a:pt x="308" y="118"/>
                  </a:cubicBezTo>
                  <a:cubicBezTo>
                    <a:pt x="316" y="118"/>
                    <a:pt x="325" y="118"/>
                    <a:pt x="333" y="118"/>
                  </a:cubicBezTo>
                  <a:close/>
                  <a:moveTo>
                    <a:pt x="90" y="118"/>
                  </a:moveTo>
                  <a:cubicBezTo>
                    <a:pt x="98" y="118"/>
                    <a:pt x="106" y="118"/>
                    <a:pt x="113" y="118"/>
                  </a:cubicBezTo>
                  <a:cubicBezTo>
                    <a:pt x="114" y="118"/>
                    <a:pt x="116" y="117"/>
                    <a:pt x="116" y="116"/>
                  </a:cubicBezTo>
                  <a:cubicBezTo>
                    <a:pt x="127" y="95"/>
                    <a:pt x="140" y="76"/>
                    <a:pt x="157" y="59"/>
                  </a:cubicBezTo>
                  <a:cubicBezTo>
                    <a:pt x="158" y="59"/>
                    <a:pt x="158" y="58"/>
                    <a:pt x="158" y="58"/>
                  </a:cubicBezTo>
                  <a:cubicBezTo>
                    <a:pt x="158" y="58"/>
                    <a:pt x="157" y="58"/>
                    <a:pt x="157" y="58"/>
                  </a:cubicBezTo>
                  <a:cubicBezTo>
                    <a:pt x="121" y="69"/>
                    <a:pt x="90" y="88"/>
                    <a:pt x="65" y="116"/>
                  </a:cubicBezTo>
                  <a:cubicBezTo>
                    <a:pt x="65" y="117"/>
                    <a:pt x="65" y="117"/>
                    <a:pt x="64" y="118"/>
                  </a:cubicBezTo>
                  <a:cubicBezTo>
                    <a:pt x="65" y="118"/>
                    <a:pt x="65" y="118"/>
                    <a:pt x="66" y="118"/>
                  </a:cubicBezTo>
                  <a:cubicBezTo>
                    <a:pt x="74" y="118"/>
                    <a:pt x="82" y="118"/>
                    <a:pt x="90" y="118"/>
                  </a:cubicBezTo>
                  <a:close/>
                  <a:moveTo>
                    <a:pt x="247" y="118"/>
                  </a:moveTo>
                  <a:cubicBezTo>
                    <a:pt x="255" y="118"/>
                    <a:pt x="262" y="118"/>
                    <a:pt x="269" y="118"/>
                  </a:cubicBezTo>
                  <a:cubicBezTo>
                    <a:pt x="270" y="118"/>
                    <a:pt x="270" y="117"/>
                    <a:pt x="270" y="116"/>
                  </a:cubicBezTo>
                  <a:cubicBezTo>
                    <a:pt x="258" y="98"/>
                    <a:pt x="244" y="81"/>
                    <a:pt x="225" y="68"/>
                  </a:cubicBezTo>
                  <a:cubicBezTo>
                    <a:pt x="225" y="68"/>
                    <a:pt x="224" y="68"/>
                    <a:pt x="224" y="67"/>
                  </a:cubicBezTo>
                  <a:cubicBezTo>
                    <a:pt x="224" y="68"/>
                    <a:pt x="224" y="69"/>
                    <a:pt x="224" y="69"/>
                  </a:cubicBezTo>
                  <a:cubicBezTo>
                    <a:pt x="224" y="85"/>
                    <a:pt x="224" y="100"/>
                    <a:pt x="224" y="116"/>
                  </a:cubicBezTo>
                  <a:cubicBezTo>
                    <a:pt x="224" y="117"/>
                    <a:pt x="225" y="118"/>
                    <a:pt x="225" y="118"/>
                  </a:cubicBezTo>
                  <a:cubicBezTo>
                    <a:pt x="233" y="118"/>
                    <a:pt x="240" y="118"/>
                    <a:pt x="247" y="118"/>
                  </a:cubicBezTo>
                  <a:close/>
                  <a:moveTo>
                    <a:pt x="194" y="93"/>
                  </a:moveTo>
                  <a:cubicBezTo>
                    <a:pt x="194" y="85"/>
                    <a:pt x="194" y="78"/>
                    <a:pt x="194" y="70"/>
                  </a:cubicBezTo>
                  <a:cubicBezTo>
                    <a:pt x="194" y="69"/>
                    <a:pt x="194" y="68"/>
                    <a:pt x="194" y="68"/>
                  </a:cubicBezTo>
                  <a:cubicBezTo>
                    <a:pt x="193" y="68"/>
                    <a:pt x="192" y="68"/>
                    <a:pt x="192" y="69"/>
                  </a:cubicBezTo>
                  <a:cubicBezTo>
                    <a:pt x="175" y="82"/>
                    <a:pt x="161" y="98"/>
                    <a:pt x="150" y="116"/>
                  </a:cubicBezTo>
                  <a:cubicBezTo>
                    <a:pt x="150" y="117"/>
                    <a:pt x="151" y="118"/>
                    <a:pt x="151" y="118"/>
                  </a:cubicBezTo>
                  <a:cubicBezTo>
                    <a:pt x="165" y="118"/>
                    <a:pt x="179" y="118"/>
                    <a:pt x="192" y="118"/>
                  </a:cubicBezTo>
                  <a:cubicBezTo>
                    <a:pt x="193" y="118"/>
                    <a:pt x="194" y="117"/>
                    <a:pt x="194" y="116"/>
                  </a:cubicBezTo>
                  <a:cubicBezTo>
                    <a:pt x="194" y="108"/>
                    <a:pt x="194" y="101"/>
                    <a:pt x="194" y="9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8">
              <a:extLst>
                <a:ext uri="{FF2B5EF4-FFF2-40B4-BE49-F238E27FC236}">
                  <a16:creationId xmlns:a16="http://schemas.microsoft.com/office/drawing/2014/main" id="{EF5B3A25-E6A5-43A3-AFD2-A4D64B803FEB}"/>
                </a:ext>
              </a:extLst>
            </p:cNvPr>
            <p:cNvSpPr>
              <a:spLocks/>
            </p:cNvSpPr>
            <p:nvPr/>
          </p:nvSpPr>
          <p:spPr bwMode="gray">
            <a:xfrm>
              <a:off x="4933951"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6 w 124"/>
                <a:gd name="T11" fmla="*/ 64 h 73"/>
                <a:gd name="T12" fmla="*/ 32 w 124"/>
                <a:gd name="T13" fmla="*/ 73 h 73"/>
                <a:gd name="T14" fmla="*/ 19 w 124"/>
                <a:gd name="T15" fmla="*/ 63 h 73"/>
                <a:gd name="T16" fmla="*/ 2 w 124"/>
                <a:gd name="T17" fmla="*/ 14 h 73"/>
                <a:gd name="T18" fmla="*/ 6 w 124"/>
                <a:gd name="T19" fmla="*/ 2 h 73"/>
                <a:gd name="T20" fmla="*/ 21 w 124"/>
                <a:gd name="T21" fmla="*/ 7 h 73"/>
                <a:gd name="T22" fmla="*/ 31 w 124"/>
                <a:gd name="T23" fmla="*/ 41 h 73"/>
                <a:gd name="T24" fmla="*/ 34 w 124"/>
                <a:gd name="T25" fmla="*/ 49 h 73"/>
                <a:gd name="T26" fmla="*/ 37 w 124"/>
                <a:gd name="T27" fmla="*/ 42 h 73"/>
                <a:gd name="T28" fmla="*/ 47 w 124"/>
                <a:gd name="T29" fmla="*/ 11 h 73"/>
                <a:gd name="T30" fmla="*/ 62 w 124"/>
                <a:gd name="T31" fmla="*/ 1 h 73"/>
                <a:gd name="T32" fmla="*/ 76 w 124"/>
                <a:gd name="T33" fmla="*/ 11 h 73"/>
                <a:gd name="T34" fmla="*/ 89 w 124"/>
                <a:gd name="T35" fmla="*/ 47 h 73"/>
                <a:gd name="T36" fmla="*/ 90 w 124"/>
                <a:gd name="T37" fmla="*/ 49 h 73"/>
                <a:gd name="T38" fmla="*/ 90 w 124"/>
                <a:gd name="T39" fmla="*/ 47 h 73"/>
                <a:gd name="T40" fmla="*/ 101 w 124"/>
                <a:gd name="T41" fmla="*/ 10 h 73"/>
                <a:gd name="T42" fmla="*/ 113 w 124"/>
                <a:gd name="T43" fmla="*/ 1 h 73"/>
                <a:gd name="T44" fmla="*/ 121 w 124"/>
                <a:gd name="T45" fmla="*/ 13 h 73"/>
                <a:gd name="T46" fmla="*/ 104 w 124"/>
                <a:gd name="T47" fmla="*/ 63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3"/>
                  </a:cubicBezTo>
                  <a:cubicBezTo>
                    <a:pt x="72" y="50"/>
                    <a:pt x="67" y="37"/>
                    <a:pt x="63" y="23"/>
                  </a:cubicBezTo>
                  <a:cubicBezTo>
                    <a:pt x="62" y="22"/>
                    <a:pt x="62" y="22"/>
                    <a:pt x="62" y="21"/>
                  </a:cubicBezTo>
                  <a:cubicBezTo>
                    <a:pt x="61" y="22"/>
                    <a:pt x="61" y="22"/>
                    <a:pt x="61" y="23"/>
                  </a:cubicBezTo>
                  <a:cubicBezTo>
                    <a:pt x="56" y="37"/>
                    <a:pt x="51" y="50"/>
                    <a:pt x="46" y="64"/>
                  </a:cubicBezTo>
                  <a:cubicBezTo>
                    <a:pt x="44" y="70"/>
                    <a:pt x="40" y="73"/>
                    <a:pt x="32" y="73"/>
                  </a:cubicBezTo>
                  <a:cubicBezTo>
                    <a:pt x="25" y="72"/>
                    <a:pt x="21" y="69"/>
                    <a:pt x="19" y="63"/>
                  </a:cubicBezTo>
                  <a:cubicBezTo>
                    <a:pt x="13" y="47"/>
                    <a:pt x="8" y="30"/>
                    <a:pt x="2" y="14"/>
                  </a:cubicBezTo>
                  <a:cubicBezTo>
                    <a:pt x="0" y="8"/>
                    <a:pt x="1" y="4"/>
                    <a:pt x="6" y="2"/>
                  </a:cubicBezTo>
                  <a:cubicBezTo>
                    <a:pt x="12" y="0"/>
                    <a:pt x="19" y="2"/>
                    <a:pt x="21" y="7"/>
                  </a:cubicBezTo>
                  <a:cubicBezTo>
                    <a:pt x="25" y="18"/>
                    <a:pt x="28" y="30"/>
                    <a:pt x="31" y="41"/>
                  </a:cubicBezTo>
                  <a:cubicBezTo>
                    <a:pt x="32" y="44"/>
                    <a:pt x="33" y="47"/>
                    <a:pt x="34" y="49"/>
                  </a:cubicBezTo>
                  <a:cubicBezTo>
                    <a:pt x="35" y="47"/>
                    <a:pt x="36" y="44"/>
                    <a:pt x="37" y="42"/>
                  </a:cubicBezTo>
                  <a:cubicBezTo>
                    <a:pt x="40" y="31"/>
                    <a:pt x="44" y="21"/>
                    <a:pt x="47" y="11"/>
                  </a:cubicBezTo>
                  <a:cubicBezTo>
                    <a:pt x="50" y="4"/>
                    <a:pt x="54" y="1"/>
                    <a:pt x="62" y="1"/>
                  </a:cubicBezTo>
                  <a:cubicBezTo>
                    <a:pt x="69" y="1"/>
                    <a:pt x="73" y="4"/>
                    <a:pt x="76" y="11"/>
                  </a:cubicBezTo>
                  <a:cubicBezTo>
                    <a:pt x="80" y="23"/>
                    <a:pt x="84" y="35"/>
                    <a:pt x="89" y="47"/>
                  </a:cubicBezTo>
                  <a:cubicBezTo>
                    <a:pt x="89" y="48"/>
                    <a:pt x="89" y="49"/>
                    <a:pt x="90" y="49"/>
                  </a:cubicBezTo>
                  <a:cubicBezTo>
                    <a:pt x="90" y="48"/>
                    <a:pt x="90" y="48"/>
                    <a:pt x="90" y="47"/>
                  </a:cubicBezTo>
                  <a:cubicBezTo>
                    <a:pt x="94" y="35"/>
                    <a:pt x="97" y="23"/>
                    <a:pt x="101" y="10"/>
                  </a:cubicBezTo>
                  <a:cubicBezTo>
                    <a:pt x="103" y="3"/>
                    <a:pt x="106" y="1"/>
                    <a:pt x="113" y="1"/>
                  </a:cubicBezTo>
                  <a:cubicBezTo>
                    <a:pt x="121" y="2"/>
                    <a:pt x="124" y="6"/>
                    <a:pt x="121" y="13"/>
                  </a:cubicBezTo>
                  <a:cubicBezTo>
                    <a:pt x="116" y="30"/>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9">
              <a:extLst>
                <a:ext uri="{FF2B5EF4-FFF2-40B4-BE49-F238E27FC236}">
                  <a16:creationId xmlns:a16="http://schemas.microsoft.com/office/drawing/2014/main" id="{456DF07A-687E-4C5E-A327-5581E21105CD}"/>
                </a:ext>
              </a:extLst>
            </p:cNvPr>
            <p:cNvSpPr>
              <a:spLocks/>
            </p:cNvSpPr>
            <p:nvPr/>
          </p:nvSpPr>
          <p:spPr bwMode="gray">
            <a:xfrm>
              <a:off x="6446838"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7 w 124"/>
                <a:gd name="T11" fmla="*/ 63 h 73"/>
                <a:gd name="T12" fmla="*/ 32 w 124"/>
                <a:gd name="T13" fmla="*/ 72 h 73"/>
                <a:gd name="T14" fmla="*/ 19 w 124"/>
                <a:gd name="T15" fmla="*/ 63 h 73"/>
                <a:gd name="T16" fmla="*/ 2 w 124"/>
                <a:gd name="T17" fmla="*/ 14 h 73"/>
                <a:gd name="T18" fmla="*/ 6 w 124"/>
                <a:gd name="T19" fmla="*/ 2 h 73"/>
                <a:gd name="T20" fmla="*/ 21 w 124"/>
                <a:gd name="T21" fmla="*/ 6 h 73"/>
                <a:gd name="T22" fmla="*/ 31 w 124"/>
                <a:gd name="T23" fmla="*/ 40 h 73"/>
                <a:gd name="T24" fmla="*/ 33 w 124"/>
                <a:gd name="T25" fmla="*/ 48 h 73"/>
                <a:gd name="T26" fmla="*/ 34 w 124"/>
                <a:gd name="T27" fmla="*/ 49 h 73"/>
                <a:gd name="T28" fmla="*/ 35 w 124"/>
                <a:gd name="T29" fmla="*/ 48 h 73"/>
                <a:gd name="T30" fmla="*/ 47 w 124"/>
                <a:gd name="T31" fmla="*/ 12 h 73"/>
                <a:gd name="T32" fmla="*/ 62 w 124"/>
                <a:gd name="T33" fmla="*/ 1 h 73"/>
                <a:gd name="T34" fmla="*/ 76 w 124"/>
                <a:gd name="T35" fmla="*/ 12 h 73"/>
                <a:gd name="T36" fmla="*/ 89 w 124"/>
                <a:gd name="T37" fmla="*/ 48 h 73"/>
                <a:gd name="T38" fmla="*/ 90 w 124"/>
                <a:gd name="T39" fmla="*/ 49 h 73"/>
                <a:gd name="T40" fmla="*/ 90 w 124"/>
                <a:gd name="T41" fmla="*/ 48 h 73"/>
                <a:gd name="T42" fmla="*/ 101 w 124"/>
                <a:gd name="T43" fmla="*/ 10 h 73"/>
                <a:gd name="T44" fmla="*/ 112 w 124"/>
                <a:gd name="T45" fmla="*/ 1 h 73"/>
                <a:gd name="T46" fmla="*/ 121 w 124"/>
                <a:gd name="T47" fmla="*/ 14 h 73"/>
                <a:gd name="T48" fmla="*/ 104 w 124"/>
                <a:gd name="T49" fmla="*/ 63 h 73"/>
                <a:gd name="T50" fmla="*/ 90 w 124"/>
                <a:gd name="T51"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73">
                  <a:moveTo>
                    <a:pt x="90" y="72"/>
                  </a:moveTo>
                  <a:cubicBezTo>
                    <a:pt x="84" y="73"/>
                    <a:pt x="79" y="70"/>
                    <a:pt x="77" y="63"/>
                  </a:cubicBezTo>
                  <a:cubicBezTo>
                    <a:pt x="72" y="50"/>
                    <a:pt x="68" y="36"/>
                    <a:pt x="63" y="23"/>
                  </a:cubicBezTo>
                  <a:cubicBezTo>
                    <a:pt x="63" y="22"/>
                    <a:pt x="62" y="22"/>
                    <a:pt x="62" y="21"/>
                  </a:cubicBezTo>
                  <a:cubicBezTo>
                    <a:pt x="62" y="22"/>
                    <a:pt x="61" y="22"/>
                    <a:pt x="61" y="23"/>
                  </a:cubicBezTo>
                  <a:cubicBezTo>
                    <a:pt x="56" y="36"/>
                    <a:pt x="52" y="50"/>
                    <a:pt x="47" y="63"/>
                  </a:cubicBezTo>
                  <a:cubicBezTo>
                    <a:pt x="44" y="70"/>
                    <a:pt x="40" y="73"/>
                    <a:pt x="32" y="72"/>
                  </a:cubicBezTo>
                  <a:cubicBezTo>
                    <a:pt x="25" y="72"/>
                    <a:pt x="22" y="70"/>
                    <a:pt x="19" y="63"/>
                  </a:cubicBezTo>
                  <a:cubicBezTo>
                    <a:pt x="13" y="46"/>
                    <a:pt x="8" y="30"/>
                    <a:pt x="2" y="14"/>
                  </a:cubicBezTo>
                  <a:cubicBezTo>
                    <a:pt x="0" y="9"/>
                    <a:pt x="0" y="5"/>
                    <a:pt x="6" y="2"/>
                  </a:cubicBezTo>
                  <a:cubicBezTo>
                    <a:pt x="12" y="0"/>
                    <a:pt x="19" y="1"/>
                    <a:pt x="21" y="6"/>
                  </a:cubicBezTo>
                  <a:cubicBezTo>
                    <a:pt x="25" y="17"/>
                    <a:pt x="28" y="29"/>
                    <a:pt x="31" y="40"/>
                  </a:cubicBezTo>
                  <a:cubicBezTo>
                    <a:pt x="32" y="42"/>
                    <a:pt x="33" y="45"/>
                    <a:pt x="33" y="48"/>
                  </a:cubicBezTo>
                  <a:cubicBezTo>
                    <a:pt x="33" y="48"/>
                    <a:pt x="34" y="49"/>
                    <a:pt x="34" y="49"/>
                  </a:cubicBezTo>
                  <a:cubicBezTo>
                    <a:pt x="34" y="49"/>
                    <a:pt x="34" y="48"/>
                    <a:pt x="35" y="48"/>
                  </a:cubicBezTo>
                  <a:cubicBezTo>
                    <a:pt x="39" y="36"/>
                    <a:pt x="43" y="24"/>
                    <a:pt x="47" y="12"/>
                  </a:cubicBezTo>
                  <a:cubicBezTo>
                    <a:pt x="50" y="4"/>
                    <a:pt x="54" y="1"/>
                    <a:pt x="62" y="1"/>
                  </a:cubicBezTo>
                  <a:cubicBezTo>
                    <a:pt x="70" y="1"/>
                    <a:pt x="73" y="4"/>
                    <a:pt x="76" y="12"/>
                  </a:cubicBezTo>
                  <a:cubicBezTo>
                    <a:pt x="81" y="23"/>
                    <a:pt x="85" y="36"/>
                    <a:pt x="89" y="48"/>
                  </a:cubicBezTo>
                  <a:cubicBezTo>
                    <a:pt x="89" y="48"/>
                    <a:pt x="90" y="49"/>
                    <a:pt x="90" y="49"/>
                  </a:cubicBezTo>
                  <a:cubicBezTo>
                    <a:pt x="90" y="49"/>
                    <a:pt x="90" y="48"/>
                    <a:pt x="90" y="48"/>
                  </a:cubicBezTo>
                  <a:cubicBezTo>
                    <a:pt x="94" y="35"/>
                    <a:pt x="98" y="23"/>
                    <a:pt x="101" y="10"/>
                  </a:cubicBezTo>
                  <a:cubicBezTo>
                    <a:pt x="103" y="5"/>
                    <a:pt x="106" y="2"/>
                    <a:pt x="112" y="1"/>
                  </a:cubicBezTo>
                  <a:cubicBezTo>
                    <a:pt x="121" y="1"/>
                    <a:pt x="124" y="6"/>
                    <a:pt x="121" y="14"/>
                  </a:cubicBezTo>
                  <a:cubicBezTo>
                    <a:pt x="116" y="31"/>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10">
              <a:extLst>
                <a:ext uri="{FF2B5EF4-FFF2-40B4-BE49-F238E27FC236}">
                  <a16:creationId xmlns:a16="http://schemas.microsoft.com/office/drawing/2014/main" id="{A1EFA999-3BA8-4B1E-B6F4-0A44A111E24E}"/>
                </a:ext>
              </a:extLst>
            </p:cNvPr>
            <p:cNvSpPr>
              <a:spLocks/>
            </p:cNvSpPr>
            <p:nvPr/>
          </p:nvSpPr>
          <p:spPr bwMode="gray">
            <a:xfrm>
              <a:off x="5691188" y="952500"/>
              <a:ext cx="615950" cy="363538"/>
            </a:xfrm>
            <a:custGeom>
              <a:avLst/>
              <a:gdLst>
                <a:gd name="T0" fmla="*/ 90 w 124"/>
                <a:gd name="T1" fmla="*/ 72 h 73"/>
                <a:gd name="T2" fmla="*/ 77 w 124"/>
                <a:gd name="T3" fmla="*/ 64 h 73"/>
                <a:gd name="T4" fmla="*/ 63 w 124"/>
                <a:gd name="T5" fmla="*/ 23 h 73"/>
                <a:gd name="T6" fmla="*/ 62 w 124"/>
                <a:gd name="T7" fmla="*/ 21 h 73"/>
                <a:gd name="T8" fmla="*/ 61 w 124"/>
                <a:gd name="T9" fmla="*/ 23 h 73"/>
                <a:gd name="T10" fmla="*/ 46 w 124"/>
                <a:gd name="T11" fmla="*/ 63 h 73"/>
                <a:gd name="T12" fmla="*/ 32 w 124"/>
                <a:gd name="T13" fmla="*/ 72 h 73"/>
                <a:gd name="T14" fmla="*/ 19 w 124"/>
                <a:gd name="T15" fmla="*/ 63 h 73"/>
                <a:gd name="T16" fmla="*/ 2 w 124"/>
                <a:gd name="T17" fmla="*/ 14 h 73"/>
                <a:gd name="T18" fmla="*/ 6 w 124"/>
                <a:gd name="T19" fmla="*/ 2 h 73"/>
                <a:gd name="T20" fmla="*/ 21 w 124"/>
                <a:gd name="T21" fmla="*/ 7 h 73"/>
                <a:gd name="T22" fmla="*/ 31 w 124"/>
                <a:gd name="T23" fmla="*/ 42 h 73"/>
                <a:gd name="T24" fmla="*/ 34 w 124"/>
                <a:gd name="T25" fmla="*/ 49 h 73"/>
                <a:gd name="T26" fmla="*/ 37 w 124"/>
                <a:gd name="T27" fmla="*/ 42 h 73"/>
                <a:gd name="T28" fmla="*/ 48 w 124"/>
                <a:gd name="T29" fmla="*/ 10 h 73"/>
                <a:gd name="T30" fmla="*/ 62 w 124"/>
                <a:gd name="T31" fmla="*/ 1 h 73"/>
                <a:gd name="T32" fmla="*/ 76 w 124"/>
                <a:gd name="T33" fmla="*/ 10 h 73"/>
                <a:gd name="T34" fmla="*/ 89 w 124"/>
                <a:gd name="T35" fmla="*/ 47 h 73"/>
                <a:gd name="T36" fmla="*/ 90 w 124"/>
                <a:gd name="T37" fmla="*/ 49 h 73"/>
                <a:gd name="T38" fmla="*/ 91 w 124"/>
                <a:gd name="T39" fmla="*/ 47 h 73"/>
                <a:gd name="T40" fmla="*/ 101 w 124"/>
                <a:gd name="T41" fmla="*/ 10 h 73"/>
                <a:gd name="T42" fmla="*/ 116 w 124"/>
                <a:gd name="T43" fmla="*/ 2 h 73"/>
                <a:gd name="T44" fmla="*/ 122 w 124"/>
                <a:gd name="T45" fmla="*/ 12 h 73"/>
                <a:gd name="T46" fmla="*/ 104 w 124"/>
                <a:gd name="T47" fmla="*/ 65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4"/>
                  </a:cubicBezTo>
                  <a:cubicBezTo>
                    <a:pt x="72" y="50"/>
                    <a:pt x="68" y="36"/>
                    <a:pt x="63" y="23"/>
                  </a:cubicBezTo>
                  <a:cubicBezTo>
                    <a:pt x="62" y="22"/>
                    <a:pt x="62" y="22"/>
                    <a:pt x="62" y="21"/>
                  </a:cubicBezTo>
                  <a:cubicBezTo>
                    <a:pt x="61" y="22"/>
                    <a:pt x="61" y="22"/>
                    <a:pt x="61" y="23"/>
                  </a:cubicBezTo>
                  <a:cubicBezTo>
                    <a:pt x="56" y="36"/>
                    <a:pt x="51" y="50"/>
                    <a:pt x="46" y="63"/>
                  </a:cubicBezTo>
                  <a:cubicBezTo>
                    <a:pt x="44" y="70"/>
                    <a:pt x="40" y="73"/>
                    <a:pt x="32" y="72"/>
                  </a:cubicBezTo>
                  <a:cubicBezTo>
                    <a:pt x="25" y="72"/>
                    <a:pt x="22" y="70"/>
                    <a:pt x="19" y="63"/>
                  </a:cubicBezTo>
                  <a:cubicBezTo>
                    <a:pt x="13" y="46"/>
                    <a:pt x="8" y="30"/>
                    <a:pt x="2" y="14"/>
                  </a:cubicBezTo>
                  <a:cubicBezTo>
                    <a:pt x="0" y="7"/>
                    <a:pt x="1" y="4"/>
                    <a:pt x="6" y="2"/>
                  </a:cubicBezTo>
                  <a:cubicBezTo>
                    <a:pt x="12" y="0"/>
                    <a:pt x="19" y="2"/>
                    <a:pt x="21" y="7"/>
                  </a:cubicBezTo>
                  <a:cubicBezTo>
                    <a:pt x="25" y="19"/>
                    <a:pt x="28" y="30"/>
                    <a:pt x="31" y="42"/>
                  </a:cubicBezTo>
                  <a:cubicBezTo>
                    <a:pt x="32" y="44"/>
                    <a:pt x="33" y="47"/>
                    <a:pt x="34" y="49"/>
                  </a:cubicBezTo>
                  <a:cubicBezTo>
                    <a:pt x="35" y="47"/>
                    <a:pt x="36" y="44"/>
                    <a:pt x="37" y="42"/>
                  </a:cubicBezTo>
                  <a:cubicBezTo>
                    <a:pt x="40" y="31"/>
                    <a:pt x="44" y="21"/>
                    <a:pt x="48" y="10"/>
                  </a:cubicBezTo>
                  <a:cubicBezTo>
                    <a:pt x="50" y="3"/>
                    <a:pt x="55" y="1"/>
                    <a:pt x="62" y="1"/>
                  </a:cubicBezTo>
                  <a:cubicBezTo>
                    <a:pt x="69" y="1"/>
                    <a:pt x="73" y="4"/>
                    <a:pt x="76" y="10"/>
                  </a:cubicBezTo>
                  <a:cubicBezTo>
                    <a:pt x="80" y="23"/>
                    <a:pt x="84" y="35"/>
                    <a:pt x="89" y="47"/>
                  </a:cubicBezTo>
                  <a:cubicBezTo>
                    <a:pt x="89" y="48"/>
                    <a:pt x="89" y="48"/>
                    <a:pt x="90" y="49"/>
                  </a:cubicBezTo>
                  <a:cubicBezTo>
                    <a:pt x="90" y="48"/>
                    <a:pt x="90" y="48"/>
                    <a:pt x="91" y="47"/>
                  </a:cubicBezTo>
                  <a:cubicBezTo>
                    <a:pt x="94" y="35"/>
                    <a:pt x="98" y="22"/>
                    <a:pt x="101" y="10"/>
                  </a:cubicBezTo>
                  <a:cubicBezTo>
                    <a:pt x="103" y="3"/>
                    <a:pt x="108" y="0"/>
                    <a:pt x="116" y="2"/>
                  </a:cubicBezTo>
                  <a:cubicBezTo>
                    <a:pt x="121" y="3"/>
                    <a:pt x="124" y="7"/>
                    <a:pt x="122" y="12"/>
                  </a:cubicBezTo>
                  <a:cubicBezTo>
                    <a:pt x="116" y="30"/>
                    <a:pt x="110" y="47"/>
                    <a:pt x="104" y="65"/>
                  </a:cubicBezTo>
                  <a:cubicBezTo>
                    <a:pt x="101" y="71"/>
                    <a:pt x="97" y="73"/>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46" name="TextBox 7">
            <a:extLst>
              <a:ext uri="{FF2B5EF4-FFF2-40B4-BE49-F238E27FC236}">
                <a16:creationId xmlns:a16="http://schemas.microsoft.com/office/drawing/2014/main" id="{AB1D21B3-5EA8-4583-8B39-5C5D45B4127F}"/>
              </a:ext>
            </a:extLst>
          </p:cNvPr>
          <p:cNvSpPr txBox="1"/>
          <p:nvPr userDrawn="1"/>
        </p:nvSpPr>
        <p:spPr bwMode="gray">
          <a:xfrm>
            <a:off x="2622199" y="4052697"/>
            <a:ext cx="1773242" cy="246221"/>
          </a:xfrm>
          <a:prstGeom prst="rect">
            <a:avLst/>
          </a:prstGeom>
          <a:noFill/>
        </p:spPr>
        <p:txBody>
          <a:bodyPr wrap="none" rtlCol="0">
            <a:spAutoFit/>
          </a:bodyPr>
          <a:lstStyle/>
          <a:p>
            <a:pPr>
              <a:spcBef>
                <a:spcPts val="2400"/>
              </a:spcBef>
              <a:buClr>
                <a:srgbClr val="C00000"/>
              </a:buClr>
            </a:pPr>
            <a:r>
              <a:rPr lang="es-ES" sz="1000">
                <a:solidFill>
                  <a:schemeClr val="tx1">
                    <a:lumMod val="75000"/>
                    <a:lumOff val="25000"/>
                  </a:schemeClr>
                </a:solidFill>
              </a:rPr>
              <a:t>https://twitter.com/giz_gmbh</a:t>
            </a:r>
            <a:endParaRPr lang="es-ES" sz="1000" dirty="0">
              <a:solidFill>
                <a:schemeClr val="tx1">
                  <a:lumMod val="75000"/>
                  <a:lumOff val="25000"/>
                </a:schemeClr>
              </a:solidFill>
            </a:endParaRPr>
          </a:p>
        </p:txBody>
      </p:sp>
      <p:sp>
        <p:nvSpPr>
          <p:cNvPr id="47" name="TextBox 7">
            <a:extLst>
              <a:ext uri="{FF2B5EF4-FFF2-40B4-BE49-F238E27FC236}">
                <a16:creationId xmlns:a16="http://schemas.microsoft.com/office/drawing/2014/main" id="{143F2906-482C-48A6-8D87-67C6BCEBAF88}"/>
              </a:ext>
            </a:extLst>
          </p:cNvPr>
          <p:cNvSpPr txBox="1"/>
          <p:nvPr userDrawn="1"/>
        </p:nvSpPr>
        <p:spPr bwMode="gray">
          <a:xfrm>
            <a:off x="5253681" y="4052697"/>
            <a:ext cx="2255746" cy="246221"/>
          </a:xfrm>
          <a:prstGeom prst="rect">
            <a:avLst/>
          </a:prstGeom>
          <a:noFill/>
        </p:spPr>
        <p:txBody>
          <a:bodyPr wrap="none" rtlCol="0">
            <a:spAutoFit/>
          </a:bodyPr>
          <a:lstStyle/>
          <a:p>
            <a:pPr>
              <a:spcBef>
                <a:spcPts val="2400"/>
              </a:spcBef>
              <a:buClr>
                <a:srgbClr val="C00000"/>
              </a:buClr>
            </a:pPr>
            <a:r>
              <a:rPr lang="es-ES" sz="1000">
                <a:solidFill>
                  <a:schemeClr val="tx1">
                    <a:lumMod val="75000"/>
                    <a:lumOff val="25000"/>
                  </a:schemeClr>
                </a:solidFill>
              </a:rPr>
              <a:t>https://www.facebook.com/gizprofile/</a:t>
            </a:r>
            <a:endParaRPr lang="es-ES" sz="1000" dirty="0">
              <a:solidFill>
                <a:schemeClr val="tx1">
                  <a:lumMod val="75000"/>
                  <a:lumOff val="25000"/>
                </a:schemeClr>
              </a:solidFill>
            </a:endParaRPr>
          </a:p>
        </p:txBody>
      </p:sp>
      <p:sp>
        <p:nvSpPr>
          <p:cNvPr id="2" name="Datumsplatzhalter 1">
            <a:extLst>
              <a:ext uri="{FF2B5EF4-FFF2-40B4-BE49-F238E27FC236}">
                <a16:creationId xmlns:a16="http://schemas.microsoft.com/office/drawing/2014/main" id="{CEA6B603-AED2-46A7-AE29-2D5EAAC6246B}"/>
              </a:ext>
            </a:extLst>
          </p:cNvPr>
          <p:cNvSpPr>
            <a:spLocks noGrp="1"/>
          </p:cNvSpPr>
          <p:nvPr>
            <p:ph type="dt" sz="half" idx="24"/>
          </p:nvPr>
        </p:nvSpPr>
        <p:spPr/>
        <p:txBody>
          <a:bodyPr/>
          <a:lstStyle/>
          <a:p>
            <a:r>
              <a:rPr lang="es-ES" dirty="0"/>
              <a:t>24.10.2019</a:t>
            </a:r>
          </a:p>
        </p:txBody>
      </p:sp>
      <p:sp>
        <p:nvSpPr>
          <p:cNvPr id="3" name="Fußzeilenplatzhalter 2">
            <a:extLst>
              <a:ext uri="{FF2B5EF4-FFF2-40B4-BE49-F238E27FC236}">
                <a16:creationId xmlns:a16="http://schemas.microsoft.com/office/drawing/2014/main" id="{B8739D72-540A-49AE-BA89-13BD14BF0156}"/>
              </a:ext>
            </a:extLst>
          </p:cNvPr>
          <p:cNvSpPr>
            <a:spLocks noGrp="1"/>
          </p:cNvSpPr>
          <p:nvPr>
            <p:ph type="ftr" sz="quarter" idx="25"/>
          </p:nvPr>
        </p:nvSpPr>
        <p:spPr/>
        <p:txBody>
          <a:bodyPr/>
          <a:lstStyle/>
          <a:p>
            <a:r>
              <a:rPr lang="es-ES" dirty="0"/>
              <a:t>Concepto Básicos Sobre Energía y Energía Renovable</a:t>
            </a:r>
          </a:p>
        </p:txBody>
      </p:sp>
      <p:sp>
        <p:nvSpPr>
          <p:cNvPr id="4" name="Foliennummernplatzhalter 3">
            <a:extLst>
              <a:ext uri="{FF2B5EF4-FFF2-40B4-BE49-F238E27FC236}">
                <a16:creationId xmlns:a16="http://schemas.microsoft.com/office/drawing/2014/main" id="{E73BDBE8-98AD-471D-A81E-67AAC5819DBE}"/>
              </a:ext>
            </a:extLst>
          </p:cNvPr>
          <p:cNvSpPr>
            <a:spLocks noGrp="1"/>
          </p:cNvSpPr>
          <p:nvPr>
            <p:ph type="sldNum" sz="quarter" idx="26"/>
          </p:nvPr>
        </p:nvSpPr>
        <p:spPr/>
        <p:txBody>
          <a:bodyPr/>
          <a:lstStyle/>
          <a:p>
            <a:r>
              <a:rPr lang="es-ES"/>
              <a:t>Página </a:t>
            </a:r>
            <a:fld id="{3A8B5DB7-81A8-4ED4-916B-6B23CD603687}" type="slidenum">
              <a:rPr lang="es-ES" smtClean="0"/>
              <a:pPr/>
              <a:t>‹#›</a:t>
            </a:fld>
            <a:endParaRPr lang="es-ES" dirty="0"/>
          </a:p>
        </p:txBody>
      </p:sp>
    </p:spTree>
    <p:extLst>
      <p:ext uri="{BB962C8B-B14F-4D97-AF65-F5344CB8AC3E}">
        <p14:creationId xmlns:p14="http://schemas.microsoft.com/office/powerpoint/2010/main" val="1405406117"/>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acto 2">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DF58C217-C4E2-448E-B6B5-E56CEFB6D358}"/>
              </a:ext>
            </a:extLst>
          </p:cNvPr>
          <p:cNvPicPr>
            <a:picLocks/>
          </p:cNvPicPr>
          <p:nvPr userDrawn="1"/>
        </p:nvPicPr>
        <p:blipFill rotWithShape="1">
          <a:blip r:embed="rId2"/>
          <a:srcRect t="234" b="7466"/>
          <a:stretch/>
        </p:blipFill>
        <p:spPr bwMode="gray">
          <a:xfrm>
            <a:off x="123135" y="123825"/>
            <a:ext cx="8893865" cy="4476494"/>
          </a:xfrm>
          <a:prstGeom prst="rect">
            <a:avLst/>
          </a:prstGeom>
        </p:spPr>
      </p:pic>
      <p:sp>
        <p:nvSpPr>
          <p:cNvPr id="6" name="Rechteck 5">
            <a:extLst>
              <a:ext uri="{FF2B5EF4-FFF2-40B4-BE49-F238E27FC236}">
                <a16:creationId xmlns:a16="http://schemas.microsoft.com/office/drawing/2014/main" id="{1E3E3E95-0AFA-477F-B88E-9AEDC037418E}"/>
              </a:ext>
            </a:extLst>
          </p:cNvPr>
          <p:cNvSpPr>
            <a:spLocks/>
          </p:cNvSpPr>
          <p:nvPr userDrawn="1"/>
        </p:nvSpPr>
        <p:spPr bwMode="gray">
          <a:xfrm>
            <a:off x="123135" y="123825"/>
            <a:ext cx="8893865" cy="447649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2" name="TextBox 7">
            <a:extLst>
              <a:ext uri="{FF2B5EF4-FFF2-40B4-BE49-F238E27FC236}">
                <a16:creationId xmlns:a16="http://schemas.microsoft.com/office/drawing/2014/main" id="{0ACBC6BD-AF1C-4AC3-B989-7C0851FD4A36}"/>
              </a:ext>
            </a:extLst>
          </p:cNvPr>
          <p:cNvSpPr txBox="1"/>
          <p:nvPr userDrawn="1"/>
        </p:nvSpPr>
        <p:spPr bwMode="gray">
          <a:xfrm>
            <a:off x="784636" y="4052697"/>
            <a:ext cx="838691" cy="246221"/>
          </a:xfrm>
          <a:prstGeom prst="rect">
            <a:avLst/>
          </a:prstGeom>
          <a:noFill/>
        </p:spPr>
        <p:txBody>
          <a:bodyPr wrap="none" rtlCol="0">
            <a:spAutoFit/>
          </a:bodyPr>
          <a:lstStyle/>
          <a:p>
            <a:pPr>
              <a:spcBef>
                <a:spcPts val="2400"/>
              </a:spcBef>
              <a:buClr>
                <a:srgbClr val="C00000"/>
              </a:buClr>
            </a:pPr>
            <a:r>
              <a:rPr lang="es-ES" sz="1000">
                <a:solidFill>
                  <a:schemeClr val="tx1">
                    <a:lumMod val="75000"/>
                    <a:lumOff val="25000"/>
                  </a:schemeClr>
                </a:solidFill>
              </a:rPr>
              <a:t>www.giz.de</a:t>
            </a:r>
            <a:endParaRPr lang="es-ES" sz="1000" dirty="0">
              <a:solidFill>
                <a:schemeClr val="tx1">
                  <a:lumMod val="75000"/>
                  <a:lumOff val="25000"/>
                </a:schemeClr>
              </a:solidFill>
            </a:endParaRPr>
          </a:p>
        </p:txBody>
      </p:sp>
      <p:pic>
        <p:nvPicPr>
          <p:cNvPr id="43" name="Grafik 42" descr="Ein Bild, das Axt, Werkzeug enthält.&#10;&#10;Mit sehr hoher Zuverlässigkeit generierte Beschreibung">
            <a:extLst>
              <a:ext uri="{FF2B5EF4-FFF2-40B4-BE49-F238E27FC236}">
                <a16:creationId xmlns:a16="http://schemas.microsoft.com/office/drawing/2014/main" id="{1409F6AC-26EC-4924-85C7-7C52829EA0B7}"/>
              </a:ext>
            </a:extLst>
          </p:cNvPr>
          <p:cNvPicPr>
            <a:picLocks noChangeAspect="1"/>
          </p:cNvPicPr>
          <p:nvPr userDrawn="1"/>
        </p:nvPicPr>
        <p:blipFill>
          <a:blip r:embed="rId3"/>
          <a:stretch>
            <a:fillRect/>
          </a:stretch>
        </p:blipFill>
        <p:spPr bwMode="gray">
          <a:xfrm>
            <a:off x="2273484" y="4081945"/>
            <a:ext cx="290728" cy="236458"/>
          </a:xfrm>
          <a:prstGeom prst="rect">
            <a:avLst/>
          </a:prstGeom>
        </p:spPr>
      </p:pic>
      <p:pic>
        <p:nvPicPr>
          <p:cNvPr id="44" name="Grafik 43">
            <a:extLst>
              <a:ext uri="{FF2B5EF4-FFF2-40B4-BE49-F238E27FC236}">
                <a16:creationId xmlns:a16="http://schemas.microsoft.com/office/drawing/2014/main" id="{95D9641D-18D8-4757-B59C-824BED8ECD98}"/>
              </a:ext>
            </a:extLst>
          </p:cNvPr>
          <p:cNvPicPr>
            <a:picLocks noChangeAspect="1"/>
          </p:cNvPicPr>
          <p:nvPr userDrawn="1"/>
        </p:nvPicPr>
        <p:blipFill>
          <a:blip r:embed="rId4"/>
          <a:stretch>
            <a:fillRect/>
          </a:stretch>
        </p:blipFill>
        <p:spPr bwMode="gray">
          <a:xfrm>
            <a:off x="4961178" y="4056187"/>
            <a:ext cx="234516" cy="234514"/>
          </a:xfrm>
          <a:prstGeom prst="rect">
            <a:avLst/>
          </a:prstGeom>
        </p:spPr>
      </p:pic>
      <p:grpSp>
        <p:nvGrpSpPr>
          <p:cNvPr id="45" name="Gruppieren 44">
            <a:extLst>
              <a:ext uri="{FF2B5EF4-FFF2-40B4-BE49-F238E27FC236}">
                <a16:creationId xmlns:a16="http://schemas.microsoft.com/office/drawing/2014/main" id="{5C7EA8DE-E5C0-4542-A14B-2F893BDFC8D1}"/>
              </a:ext>
            </a:extLst>
          </p:cNvPr>
          <p:cNvGrpSpPr/>
          <p:nvPr userDrawn="1"/>
        </p:nvGrpSpPr>
        <p:grpSpPr bwMode="gray">
          <a:xfrm>
            <a:off x="444492" y="4029252"/>
            <a:ext cx="262622" cy="297258"/>
            <a:chOff x="4933951" y="-41275"/>
            <a:chExt cx="2130425" cy="2411413"/>
          </a:xfrm>
        </p:grpSpPr>
        <p:sp>
          <p:nvSpPr>
            <p:cNvPr id="46" name="Freeform 6">
              <a:extLst>
                <a:ext uri="{FF2B5EF4-FFF2-40B4-BE49-F238E27FC236}">
                  <a16:creationId xmlns:a16="http://schemas.microsoft.com/office/drawing/2014/main" id="{05EE60F5-13C7-4FF2-87FA-B42FCFE9CCF1}"/>
                </a:ext>
              </a:extLst>
            </p:cNvPr>
            <p:cNvSpPr>
              <a:spLocks noEditPoints="1"/>
            </p:cNvSpPr>
            <p:nvPr/>
          </p:nvSpPr>
          <p:spPr bwMode="gray">
            <a:xfrm>
              <a:off x="4945063" y="1435100"/>
              <a:ext cx="2114550" cy="935038"/>
            </a:xfrm>
            <a:custGeom>
              <a:avLst/>
              <a:gdLst>
                <a:gd name="T0" fmla="*/ 287 w 425"/>
                <a:gd name="T1" fmla="*/ 25 h 188"/>
                <a:gd name="T2" fmla="*/ 297 w 425"/>
                <a:gd name="T3" fmla="*/ 2 h 188"/>
                <a:gd name="T4" fmla="*/ 325 w 425"/>
                <a:gd name="T5" fmla="*/ 0 h 188"/>
                <a:gd name="T6" fmla="*/ 321 w 425"/>
                <a:gd name="T7" fmla="*/ 23 h 188"/>
                <a:gd name="T8" fmla="*/ 382 w 425"/>
                <a:gd name="T9" fmla="*/ 25 h 188"/>
                <a:gd name="T10" fmla="*/ 394 w 425"/>
                <a:gd name="T11" fmla="*/ 2 h 188"/>
                <a:gd name="T12" fmla="*/ 423 w 425"/>
                <a:gd name="T13" fmla="*/ 0 h 188"/>
                <a:gd name="T14" fmla="*/ 307 w 425"/>
                <a:gd name="T15" fmla="*/ 135 h 188"/>
                <a:gd name="T16" fmla="*/ 0 w 425"/>
                <a:gd name="T17" fmla="*/ 2 h 188"/>
                <a:gd name="T18" fmla="*/ 28 w 425"/>
                <a:gd name="T19" fmla="*/ 0 h 188"/>
                <a:gd name="T20" fmla="*/ 40 w 425"/>
                <a:gd name="T21" fmla="*/ 23 h 188"/>
                <a:gd name="T22" fmla="*/ 101 w 425"/>
                <a:gd name="T23" fmla="*/ 25 h 188"/>
                <a:gd name="T24" fmla="*/ 97 w 425"/>
                <a:gd name="T25" fmla="*/ 3 h 188"/>
                <a:gd name="T26" fmla="*/ 125 w 425"/>
                <a:gd name="T27" fmla="*/ 0 h 188"/>
                <a:gd name="T28" fmla="*/ 134 w 425"/>
                <a:gd name="T29" fmla="*/ 23 h 188"/>
                <a:gd name="T30" fmla="*/ 192 w 425"/>
                <a:gd name="T31" fmla="*/ 25 h 188"/>
                <a:gd name="T32" fmla="*/ 194 w 425"/>
                <a:gd name="T33" fmla="*/ 2 h 188"/>
                <a:gd name="T34" fmla="*/ 221 w 425"/>
                <a:gd name="T35" fmla="*/ 0 h 188"/>
                <a:gd name="T36" fmla="*/ 224 w 425"/>
                <a:gd name="T37" fmla="*/ 23 h 188"/>
                <a:gd name="T38" fmla="*/ 256 w 425"/>
                <a:gd name="T39" fmla="*/ 25 h 188"/>
                <a:gd name="T40" fmla="*/ 362 w 425"/>
                <a:gd name="T41" fmla="*/ 55 h 188"/>
                <a:gd name="T42" fmla="*/ 307 w 425"/>
                <a:gd name="T43" fmla="*/ 56 h 188"/>
                <a:gd name="T44" fmla="*/ 256 w 425"/>
                <a:gd name="T45" fmla="*/ 121 h 188"/>
                <a:gd name="T46" fmla="*/ 363 w 425"/>
                <a:gd name="T47" fmla="*/ 56 h 188"/>
                <a:gd name="T48" fmla="*/ 87 w 425"/>
                <a:gd name="T49" fmla="*/ 55 h 188"/>
                <a:gd name="T50" fmla="*/ 61 w 425"/>
                <a:gd name="T51" fmla="*/ 55 h 188"/>
                <a:gd name="T52" fmla="*/ 155 w 425"/>
                <a:gd name="T53" fmla="*/ 118 h 188"/>
                <a:gd name="T54" fmla="*/ 156 w 425"/>
                <a:gd name="T55" fmla="*/ 117 h 188"/>
                <a:gd name="T56" fmla="*/ 111 w 425"/>
                <a:gd name="T57" fmla="*/ 55 h 188"/>
                <a:gd name="T58" fmla="*/ 224 w 425"/>
                <a:gd name="T59" fmla="*/ 81 h 188"/>
                <a:gd name="T60" fmla="*/ 224 w 425"/>
                <a:gd name="T61" fmla="*/ 108 h 188"/>
                <a:gd name="T62" fmla="*/ 273 w 425"/>
                <a:gd name="T63" fmla="*/ 56 h 188"/>
                <a:gd name="T64" fmla="*/ 225 w 425"/>
                <a:gd name="T65" fmla="*/ 55 h 188"/>
                <a:gd name="T66" fmla="*/ 224 w 425"/>
                <a:gd name="T67" fmla="*/ 81 h 188"/>
                <a:gd name="T68" fmla="*/ 194 w 425"/>
                <a:gd name="T69" fmla="*/ 56 h 188"/>
                <a:gd name="T70" fmla="*/ 148 w 425"/>
                <a:gd name="T71" fmla="*/ 55 h 188"/>
                <a:gd name="T72" fmla="*/ 192 w 425"/>
                <a:gd name="T73" fmla="*/ 109 h 188"/>
                <a:gd name="T74" fmla="*/ 194 w 425"/>
                <a:gd name="T75"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5" h="188">
                  <a:moveTo>
                    <a:pt x="256" y="25"/>
                  </a:moveTo>
                  <a:cubicBezTo>
                    <a:pt x="267" y="25"/>
                    <a:pt x="277" y="25"/>
                    <a:pt x="287" y="25"/>
                  </a:cubicBezTo>
                  <a:cubicBezTo>
                    <a:pt x="288" y="25"/>
                    <a:pt x="290" y="24"/>
                    <a:pt x="290" y="23"/>
                  </a:cubicBezTo>
                  <a:cubicBezTo>
                    <a:pt x="292" y="16"/>
                    <a:pt x="294" y="9"/>
                    <a:pt x="297" y="2"/>
                  </a:cubicBezTo>
                  <a:cubicBezTo>
                    <a:pt x="297" y="2"/>
                    <a:pt x="298" y="0"/>
                    <a:pt x="299" y="0"/>
                  </a:cubicBezTo>
                  <a:cubicBezTo>
                    <a:pt x="308" y="0"/>
                    <a:pt x="316" y="0"/>
                    <a:pt x="325" y="0"/>
                  </a:cubicBezTo>
                  <a:cubicBezTo>
                    <a:pt x="326" y="0"/>
                    <a:pt x="327" y="2"/>
                    <a:pt x="326" y="2"/>
                  </a:cubicBezTo>
                  <a:cubicBezTo>
                    <a:pt x="325" y="9"/>
                    <a:pt x="323" y="16"/>
                    <a:pt x="321" y="23"/>
                  </a:cubicBezTo>
                  <a:cubicBezTo>
                    <a:pt x="321" y="23"/>
                    <a:pt x="322" y="25"/>
                    <a:pt x="322" y="25"/>
                  </a:cubicBezTo>
                  <a:cubicBezTo>
                    <a:pt x="342" y="25"/>
                    <a:pt x="362" y="25"/>
                    <a:pt x="382" y="25"/>
                  </a:cubicBezTo>
                  <a:cubicBezTo>
                    <a:pt x="383" y="25"/>
                    <a:pt x="384" y="24"/>
                    <a:pt x="384" y="23"/>
                  </a:cubicBezTo>
                  <a:cubicBezTo>
                    <a:pt x="388" y="16"/>
                    <a:pt x="391" y="9"/>
                    <a:pt x="394" y="2"/>
                  </a:cubicBezTo>
                  <a:cubicBezTo>
                    <a:pt x="394" y="1"/>
                    <a:pt x="395" y="0"/>
                    <a:pt x="396" y="0"/>
                  </a:cubicBezTo>
                  <a:cubicBezTo>
                    <a:pt x="405" y="0"/>
                    <a:pt x="414" y="0"/>
                    <a:pt x="423" y="0"/>
                  </a:cubicBezTo>
                  <a:cubicBezTo>
                    <a:pt x="424" y="0"/>
                    <a:pt x="425" y="2"/>
                    <a:pt x="425" y="3"/>
                  </a:cubicBezTo>
                  <a:cubicBezTo>
                    <a:pt x="405" y="64"/>
                    <a:pt x="365" y="108"/>
                    <a:pt x="307" y="135"/>
                  </a:cubicBezTo>
                  <a:cubicBezTo>
                    <a:pt x="195" y="188"/>
                    <a:pt x="60" y="139"/>
                    <a:pt x="10" y="28"/>
                  </a:cubicBezTo>
                  <a:cubicBezTo>
                    <a:pt x="6" y="20"/>
                    <a:pt x="3" y="11"/>
                    <a:pt x="0" y="2"/>
                  </a:cubicBezTo>
                  <a:cubicBezTo>
                    <a:pt x="0" y="2"/>
                    <a:pt x="1" y="0"/>
                    <a:pt x="1" y="0"/>
                  </a:cubicBezTo>
                  <a:cubicBezTo>
                    <a:pt x="10" y="0"/>
                    <a:pt x="19" y="0"/>
                    <a:pt x="28" y="0"/>
                  </a:cubicBezTo>
                  <a:cubicBezTo>
                    <a:pt x="29" y="0"/>
                    <a:pt x="30" y="1"/>
                    <a:pt x="31" y="2"/>
                  </a:cubicBezTo>
                  <a:cubicBezTo>
                    <a:pt x="34" y="9"/>
                    <a:pt x="37" y="16"/>
                    <a:pt x="40" y="23"/>
                  </a:cubicBezTo>
                  <a:cubicBezTo>
                    <a:pt x="41" y="24"/>
                    <a:pt x="42" y="25"/>
                    <a:pt x="43" y="25"/>
                  </a:cubicBezTo>
                  <a:cubicBezTo>
                    <a:pt x="62" y="25"/>
                    <a:pt x="81" y="25"/>
                    <a:pt x="101" y="25"/>
                  </a:cubicBezTo>
                  <a:cubicBezTo>
                    <a:pt x="101" y="25"/>
                    <a:pt x="102" y="23"/>
                    <a:pt x="102" y="23"/>
                  </a:cubicBezTo>
                  <a:cubicBezTo>
                    <a:pt x="101" y="16"/>
                    <a:pt x="99" y="9"/>
                    <a:pt x="97" y="3"/>
                  </a:cubicBezTo>
                  <a:cubicBezTo>
                    <a:pt x="97" y="2"/>
                    <a:pt x="98" y="0"/>
                    <a:pt x="99" y="0"/>
                  </a:cubicBezTo>
                  <a:cubicBezTo>
                    <a:pt x="108" y="0"/>
                    <a:pt x="116" y="0"/>
                    <a:pt x="125" y="0"/>
                  </a:cubicBezTo>
                  <a:cubicBezTo>
                    <a:pt x="126" y="0"/>
                    <a:pt x="127" y="1"/>
                    <a:pt x="127" y="2"/>
                  </a:cubicBezTo>
                  <a:cubicBezTo>
                    <a:pt x="130" y="9"/>
                    <a:pt x="131" y="16"/>
                    <a:pt x="134" y="23"/>
                  </a:cubicBezTo>
                  <a:cubicBezTo>
                    <a:pt x="134" y="24"/>
                    <a:pt x="135" y="25"/>
                    <a:pt x="136" y="25"/>
                  </a:cubicBezTo>
                  <a:cubicBezTo>
                    <a:pt x="155" y="25"/>
                    <a:pt x="173" y="25"/>
                    <a:pt x="192" y="25"/>
                  </a:cubicBezTo>
                  <a:cubicBezTo>
                    <a:pt x="193" y="25"/>
                    <a:pt x="194" y="24"/>
                    <a:pt x="194" y="23"/>
                  </a:cubicBezTo>
                  <a:cubicBezTo>
                    <a:pt x="194" y="16"/>
                    <a:pt x="194" y="9"/>
                    <a:pt x="194" y="2"/>
                  </a:cubicBezTo>
                  <a:cubicBezTo>
                    <a:pt x="194" y="2"/>
                    <a:pt x="195" y="0"/>
                    <a:pt x="196" y="0"/>
                  </a:cubicBezTo>
                  <a:cubicBezTo>
                    <a:pt x="205" y="0"/>
                    <a:pt x="213" y="0"/>
                    <a:pt x="221" y="0"/>
                  </a:cubicBezTo>
                  <a:cubicBezTo>
                    <a:pt x="222" y="0"/>
                    <a:pt x="223" y="2"/>
                    <a:pt x="223" y="3"/>
                  </a:cubicBezTo>
                  <a:cubicBezTo>
                    <a:pt x="224" y="9"/>
                    <a:pt x="223" y="16"/>
                    <a:pt x="224" y="23"/>
                  </a:cubicBezTo>
                  <a:cubicBezTo>
                    <a:pt x="224" y="23"/>
                    <a:pt x="225" y="25"/>
                    <a:pt x="226" y="25"/>
                  </a:cubicBezTo>
                  <a:cubicBezTo>
                    <a:pt x="236" y="25"/>
                    <a:pt x="246" y="25"/>
                    <a:pt x="256" y="25"/>
                  </a:cubicBezTo>
                  <a:close/>
                  <a:moveTo>
                    <a:pt x="364" y="55"/>
                  </a:moveTo>
                  <a:cubicBezTo>
                    <a:pt x="363" y="55"/>
                    <a:pt x="363" y="55"/>
                    <a:pt x="362" y="55"/>
                  </a:cubicBezTo>
                  <a:cubicBezTo>
                    <a:pt x="345" y="55"/>
                    <a:pt x="328" y="54"/>
                    <a:pt x="311" y="55"/>
                  </a:cubicBezTo>
                  <a:cubicBezTo>
                    <a:pt x="310" y="55"/>
                    <a:pt x="308" y="56"/>
                    <a:pt x="307" y="56"/>
                  </a:cubicBezTo>
                  <a:cubicBezTo>
                    <a:pt x="295" y="81"/>
                    <a:pt x="279" y="103"/>
                    <a:pt x="257" y="120"/>
                  </a:cubicBezTo>
                  <a:cubicBezTo>
                    <a:pt x="257" y="121"/>
                    <a:pt x="257" y="121"/>
                    <a:pt x="256" y="121"/>
                  </a:cubicBezTo>
                  <a:cubicBezTo>
                    <a:pt x="257" y="122"/>
                    <a:pt x="257" y="122"/>
                    <a:pt x="258" y="122"/>
                  </a:cubicBezTo>
                  <a:cubicBezTo>
                    <a:pt x="300" y="111"/>
                    <a:pt x="335" y="90"/>
                    <a:pt x="363" y="56"/>
                  </a:cubicBezTo>
                  <a:cubicBezTo>
                    <a:pt x="363" y="56"/>
                    <a:pt x="364" y="55"/>
                    <a:pt x="364" y="55"/>
                  </a:cubicBezTo>
                  <a:close/>
                  <a:moveTo>
                    <a:pt x="87" y="55"/>
                  </a:moveTo>
                  <a:cubicBezTo>
                    <a:pt x="79" y="55"/>
                    <a:pt x="71" y="54"/>
                    <a:pt x="62" y="55"/>
                  </a:cubicBezTo>
                  <a:cubicBezTo>
                    <a:pt x="62" y="55"/>
                    <a:pt x="61" y="55"/>
                    <a:pt x="61" y="55"/>
                  </a:cubicBezTo>
                  <a:cubicBezTo>
                    <a:pt x="61" y="55"/>
                    <a:pt x="61" y="56"/>
                    <a:pt x="62" y="56"/>
                  </a:cubicBezTo>
                  <a:cubicBezTo>
                    <a:pt x="86" y="86"/>
                    <a:pt x="118" y="107"/>
                    <a:pt x="155" y="118"/>
                  </a:cubicBezTo>
                  <a:cubicBezTo>
                    <a:pt x="156" y="118"/>
                    <a:pt x="156" y="118"/>
                    <a:pt x="156" y="118"/>
                  </a:cubicBezTo>
                  <a:cubicBezTo>
                    <a:pt x="156" y="118"/>
                    <a:pt x="156" y="118"/>
                    <a:pt x="156" y="117"/>
                  </a:cubicBezTo>
                  <a:cubicBezTo>
                    <a:pt x="137" y="100"/>
                    <a:pt x="124" y="79"/>
                    <a:pt x="114" y="56"/>
                  </a:cubicBezTo>
                  <a:cubicBezTo>
                    <a:pt x="114" y="55"/>
                    <a:pt x="112" y="55"/>
                    <a:pt x="111" y="55"/>
                  </a:cubicBezTo>
                  <a:cubicBezTo>
                    <a:pt x="103" y="54"/>
                    <a:pt x="95" y="55"/>
                    <a:pt x="87" y="55"/>
                  </a:cubicBezTo>
                  <a:close/>
                  <a:moveTo>
                    <a:pt x="224" y="81"/>
                  </a:moveTo>
                  <a:cubicBezTo>
                    <a:pt x="224" y="89"/>
                    <a:pt x="224" y="98"/>
                    <a:pt x="224" y="106"/>
                  </a:cubicBezTo>
                  <a:cubicBezTo>
                    <a:pt x="224" y="107"/>
                    <a:pt x="224" y="107"/>
                    <a:pt x="224" y="108"/>
                  </a:cubicBezTo>
                  <a:cubicBezTo>
                    <a:pt x="224" y="108"/>
                    <a:pt x="225" y="107"/>
                    <a:pt x="226" y="107"/>
                  </a:cubicBezTo>
                  <a:cubicBezTo>
                    <a:pt x="246" y="94"/>
                    <a:pt x="261" y="76"/>
                    <a:pt x="273" y="56"/>
                  </a:cubicBezTo>
                  <a:cubicBezTo>
                    <a:pt x="274" y="56"/>
                    <a:pt x="273" y="55"/>
                    <a:pt x="272" y="55"/>
                  </a:cubicBezTo>
                  <a:cubicBezTo>
                    <a:pt x="257" y="54"/>
                    <a:pt x="241" y="54"/>
                    <a:pt x="225" y="55"/>
                  </a:cubicBezTo>
                  <a:cubicBezTo>
                    <a:pt x="225" y="55"/>
                    <a:pt x="224" y="56"/>
                    <a:pt x="224" y="56"/>
                  </a:cubicBezTo>
                  <a:cubicBezTo>
                    <a:pt x="224" y="65"/>
                    <a:pt x="224" y="73"/>
                    <a:pt x="224" y="81"/>
                  </a:cubicBezTo>
                  <a:close/>
                  <a:moveTo>
                    <a:pt x="194" y="82"/>
                  </a:moveTo>
                  <a:cubicBezTo>
                    <a:pt x="194" y="73"/>
                    <a:pt x="194" y="65"/>
                    <a:pt x="194" y="56"/>
                  </a:cubicBezTo>
                  <a:cubicBezTo>
                    <a:pt x="194" y="56"/>
                    <a:pt x="193" y="55"/>
                    <a:pt x="192" y="55"/>
                  </a:cubicBezTo>
                  <a:cubicBezTo>
                    <a:pt x="178" y="54"/>
                    <a:pt x="163" y="54"/>
                    <a:pt x="148" y="55"/>
                  </a:cubicBezTo>
                  <a:cubicBezTo>
                    <a:pt x="148" y="55"/>
                    <a:pt x="147" y="56"/>
                    <a:pt x="147" y="56"/>
                  </a:cubicBezTo>
                  <a:cubicBezTo>
                    <a:pt x="158" y="77"/>
                    <a:pt x="172" y="95"/>
                    <a:pt x="192" y="109"/>
                  </a:cubicBezTo>
                  <a:cubicBezTo>
                    <a:pt x="193" y="109"/>
                    <a:pt x="193" y="109"/>
                    <a:pt x="194" y="109"/>
                  </a:cubicBezTo>
                  <a:cubicBezTo>
                    <a:pt x="194" y="109"/>
                    <a:pt x="194" y="108"/>
                    <a:pt x="194" y="108"/>
                  </a:cubicBezTo>
                  <a:cubicBezTo>
                    <a:pt x="194" y="99"/>
                    <a:pt x="194" y="91"/>
                    <a:pt x="194" y="8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7">
              <a:extLst>
                <a:ext uri="{FF2B5EF4-FFF2-40B4-BE49-F238E27FC236}">
                  <a16:creationId xmlns:a16="http://schemas.microsoft.com/office/drawing/2014/main" id="{BAA2DC66-D523-4725-9384-AA70E4C61DD3}"/>
                </a:ext>
              </a:extLst>
            </p:cNvPr>
            <p:cNvSpPr>
              <a:spLocks noEditPoints="1"/>
            </p:cNvSpPr>
            <p:nvPr/>
          </p:nvSpPr>
          <p:spPr bwMode="gray">
            <a:xfrm>
              <a:off x="4945063" y="-41275"/>
              <a:ext cx="2108200" cy="860425"/>
            </a:xfrm>
            <a:custGeom>
              <a:avLst/>
              <a:gdLst>
                <a:gd name="T0" fmla="*/ 45 w 424"/>
                <a:gd name="T1" fmla="*/ 148 h 173"/>
                <a:gd name="T2" fmla="*/ 32 w 424"/>
                <a:gd name="T3" fmla="*/ 170 h 173"/>
                <a:gd name="T4" fmla="*/ 3 w 424"/>
                <a:gd name="T5" fmla="*/ 173 h 173"/>
                <a:gd name="T6" fmla="*/ 155 w 424"/>
                <a:gd name="T7" fmla="*/ 28 h 173"/>
                <a:gd name="T8" fmla="*/ 424 w 424"/>
                <a:gd name="T9" fmla="*/ 171 h 173"/>
                <a:gd name="T10" fmla="*/ 395 w 424"/>
                <a:gd name="T11" fmla="*/ 173 h 173"/>
                <a:gd name="T12" fmla="*/ 382 w 424"/>
                <a:gd name="T13" fmla="*/ 149 h 173"/>
                <a:gd name="T14" fmla="*/ 321 w 424"/>
                <a:gd name="T15" fmla="*/ 148 h 173"/>
                <a:gd name="T16" fmla="*/ 325 w 424"/>
                <a:gd name="T17" fmla="*/ 171 h 173"/>
                <a:gd name="T18" fmla="*/ 297 w 424"/>
                <a:gd name="T19" fmla="*/ 173 h 173"/>
                <a:gd name="T20" fmla="*/ 287 w 424"/>
                <a:gd name="T21" fmla="*/ 149 h 173"/>
                <a:gd name="T22" fmla="*/ 225 w 424"/>
                <a:gd name="T23" fmla="*/ 148 h 173"/>
                <a:gd name="T24" fmla="*/ 223 w 424"/>
                <a:gd name="T25" fmla="*/ 170 h 173"/>
                <a:gd name="T26" fmla="*/ 196 w 424"/>
                <a:gd name="T27" fmla="*/ 173 h 173"/>
                <a:gd name="T28" fmla="*/ 194 w 424"/>
                <a:gd name="T29" fmla="*/ 150 h 173"/>
                <a:gd name="T30" fmla="*/ 137 w 424"/>
                <a:gd name="T31" fmla="*/ 148 h 173"/>
                <a:gd name="T32" fmla="*/ 128 w 424"/>
                <a:gd name="T33" fmla="*/ 171 h 173"/>
                <a:gd name="T34" fmla="*/ 99 w 424"/>
                <a:gd name="T35" fmla="*/ 173 h 173"/>
                <a:gd name="T36" fmla="*/ 103 w 424"/>
                <a:gd name="T37" fmla="*/ 150 h 173"/>
                <a:gd name="T38" fmla="*/ 73 w 424"/>
                <a:gd name="T39" fmla="*/ 148 h 173"/>
                <a:gd name="T40" fmla="*/ 359 w 424"/>
                <a:gd name="T41" fmla="*/ 118 h 173"/>
                <a:gd name="T42" fmla="*/ 360 w 424"/>
                <a:gd name="T43" fmla="*/ 116 h 173"/>
                <a:gd name="T44" fmla="*/ 258 w 424"/>
                <a:gd name="T45" fmla="*/ 56 h 173"/>
                <a:gd name="T46" fmla="*/ 305 w 424"/>
                <a:gd name="T47" fmla="*/ 116 h 173"/>
                <a:gd name="T48" fmla="*/ 333 w 424"/>
                <a:gd name="T49" fmla="*/ 118 h 173"/>
                <a:gd name="T50" fmla="*/ 113 w 424"/>
                <a:gd name="T51" fmla="*/ 118 h 173"/>
                <a:gd name="T52" fmla="*/ 157 w 424"/>
                <a:gd name="T53" fmla="*/ 59 h 173"/>
                <a:gd name="T54" fmla="*/ 157 w 424"/>
                <a:gd name="T55" fmla="*/ 58 h 173"/>
                <a:gd name="T56" fmla="*/ 64 w 424"/>
                <a:gd name="T57" fmla="*/ 118 h 173"/>
                <a:gd name="T58" fmla="*/ 90 w 424"/>
                <a:gd name="T59" fmla="*/ 118 h 173"/>
                <a:gd name="T60" fmla="*/ 269 w 424"/>
                <a:gd name="T61" fmla="*/ 118 h 173"/>
                <a:gd name="T62" fmla="*/ 225 w 424"/>
                <a:gd name="T63" fmla="*/ 68 h 173"/>
                <a:gd name="T64" fmla="*/ 224 w 424"/>
                <a:gd name="T65" fmla="*/ 69 h 173"/>
                <a:gd name="T66" fmla="*/ 225 w 424"/>
                <a:gd name="T67" fmla="*/ 118 h 173"/>
                <a:gd name="T68" fmla="*/ 194 w 424"/>
                <a:gd name="T69" fmla="*/ 93 h 173"/>
                <a:gd name="T70" fmla="*/ 194 w 424"/>
                <a:gd name="T71" fmla="*/ 68 h 173"/>
                <a:gd name="T72" fmla="*/ 150 w 424"/>
                <a:gd name="T73" fmla="*/ 116 h 173"/>
                <a:gd name="T74" fmla="*/ 192 w 424"/>
                <a:gd name="T75" fmla="*/ 118 h 173"/>
                <a:gd name="T76" fmla="*/ 194 w 424"/>
                <a:gd name="T77" fmla="*/ 9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4" h="173">
                  <a:moveTo>
                    <a:pt x="73" y="148"/>
                  </a:moveTo>
                  <a:cubicBezTo>
                    <a:pt x="64" y="148"/>
                    <a:pt x="55" y="148"/>
                    <a:pt x="45" y="148"/>
                  </a:cubicBezTo>
                  <a:cubicBezTo>
                    <a:pt x="44" y="148"/>
                    <a:pt x="43" y="149"/>
                    <a:pt x="42" y="149"/>
                  </a:cubicBezTo>
                  <a:cubicBezTo>
                    <a:pt x="39" y="156"/>
                    <a:pt x="36" y="164"/>
                    <a:pt x="32" y="170"/>
                  </a:cubicBezTo>
                  <a:cubicBezTo>
                    <a:pt x="32" y="171"/>
                    <a:pt x="30" y="173"/>
                    <a:pt x="29" y="173"/>
                  </a:cubicBezTo>
                  <a:cubicBezTo>
                    <a:pt x="21" y="173"/>
                    <a:pt x="12" y="173"/>
                    <a:pt x="3" y="173"/>
                  </a:cubicBezTo>
                  <a:cubicBezTo>
                    <a:pt x="1" y="173"/>
                    <a:pt x="0" y="172"/>
                    <a:pt x="1" y="170"/>
                  </a:cubicBezTo>
                  <a:cubicBezTo>
                    <a:pt x="28" y="96"/>
                    <a:pt x="80" y="48"/>
                    <a:pt x="155" y="28"/>
                  </a:cubicBezTo>
                  <a:cubicBezTo>
                    <a:pt x="258" y="0"/>
                    <a:pt x="366" y="50"/>
                    <a:pt x="413" y="144"/>
                  </a:cubicBezTo>
                  <a:cubicBezTo>
                    <a:pt x="417" y="153"/>
                    <a:pt x="420" y="162"/>
                    <a:pt x="424" y="171"/>
                  </a:cubicBezTo>
                  <a:cubicBezTo>
                    <a:pt x="424" y="171"/>
                    <a:pt x="423" y="173"/>
                    <a:pt x="422" y="173"/>
                  </a:cubicBezTo>
                  <a:cubicBezTo>
                    <a:pt x="413" y="173"/>
                    <a:pt x="404" y="173"/>
                    <a:pt x="395" y="173"/>
                  </a:cubicBezTo>
                  <a:cubicBezTo>
                    <a:pt x="394" y="173"/>
                    <a:pt x="393" y="172"/>
                    <a:pt x="392" y="171"/>
                  </a:cubicBezTo>
                  <a:cubicBezTo>
                    <a:pt x="389" y="164"/>
                    <a:pt x="386" y="156"/>
                    <a:pt x="382" y="149"/>
                  </a:cubicBezTo>
                  <a:cubicBezTo>
                    <a:pt x="382" y="148"/>
                    <a:pt x="381" y="148"/>
                    <a:pt x="380" y="148"/>
                  </a:cubicBezTo>
                  <a:cubicBezTo>
                    <a:pt x="360" y="148"/>
                    <a:pt x="340" y="148"/>
                    <a:pt x="321" y="148"/>
                  </a:cubicBezTo>
                  <a:cubicBezTo>
                    <a:pt x="320" y="148"/>
                    <a:pt x="319" y="149"/>
                    <a:pt x="319" y="150"/>
                  </a:cubicBezTo>
                  <a:cubicBezTo>
                    <a:pt x="321" y="157"/>
                    <a:pt x="323" y="164"/>
                    <a:pt x="325" y="171"/>
                  </a:cubicBezTo>
                  <a:cubicBezTo>
                    <a:pt x="325" y="171"/>
                    <a:pt x="325" y="173"/>
                    <a:pt x="324" y="173"/>
                  </a:cubicBezTo>
                  <a:cubicBezTo>
                    <a:pt x="315" y="173"/>
                    <a:pt x="306" y="173"/>
                    <a:pt x="297" y="173"/>
                  </a:cubicBezTo>
                  <a:cubicBezTo>
                    <a:pt x="296" y="173"/>
                    <a:pt x="295" y="172"/>
                    <a:pt x="295" y="171"/>
                  </a:cubicBezTo>
                  <a:cubicBezTo>
                    <a:pt x="292" y="164"/>
                    <a:pt x="290" y="156"/>
                    <a:pt x="287" y="149"/>
                  </a:cubicBezTo>
                  <a:cubicBezTo>
                    <a:pt x="287" y="148"/>
                    <a:pt x="286" y="148"/>
                    <a:pt x="285" y="148"/>
                  </a:cubicBezTo>
                  <a:cubicBezTo>
                    <a:pt x="265" y="148"/>
                    <a:pt x="245" y="148"/>
                    <a:pt x="225" y="148"/>
                  </a:cubicBezTo>
                  <a:cubicBezTo>
                    <a:pt x="225" y="148"/>
                    <a:pt x="224" y="149"/>
                    <a:pt x="224" y="150"/>
                  </a:cubicBezTo>
                  <a:cubicBezTo>
                    <a:pt x="223" y="156"/>
                    <a:pt x="224" y="163"/>
                    <a:pt x="223" y="170"/>
                  </a:cubicBezTo>
                  <a:cubicBezTo>
                    <a:pt x="223" y="171"/>
                    <a:pt x="222" y="173"/>
                    <a:pt x="221" y="173"/>
                  </a:cubicBezTo>
                  <a:cubicBezTo>
                    <a:pt x="213" y="173"/>
                    <a:pt x="205" y="173"/>
                    <a:pt x="196" y="173"/>
                  </a:cubicBezTo>
                  <a:cubicBezTo>
                    <a:pt x="195" y="173"/>
                    <a:pt x="194" y="171"/>
                    <a:pt x="194" y="170"/>
                  </a:cubicBezTo>
                  <a:cubicBezTo>
                    <a:pt x="194" y="164"/>
                    <a:pt x="194" y="157"/>
                    <a:pt x="194" y="150"/>
                  </a:cubicBezTo>
                  <a:cubicBezTo>
                    <a:pt x="194" y="149"/>
                    <a:pt x="193" y="148"/>
                    <a:pt x="192" y="148"/>
                  </a:cubicBezTo>
                  <a:cubicBezTo>
                    <a:pt x="174" y="148"/>
                    <a:pt x="156" y="148"/>
                    <a:pt x="137" y="148"/>
                  </a:cubicBezTo>
                  <a:cubicBezTo>
                    <a:pt x="137" y="148"/>
                    <a:pt x="135" y="149"/>
                    <a:pt x="135" y="149"/>
                  </a:cubicBezTo>
                  <a:cubicBezTo>
                    <a:pt x="133" y="156"/>
                    <a:pt x="131" y="164"/>
                    <a:pt x="128" y="171"/>
                  </a:cubicBezTo>
                  <a:cubicBezTo>
                    <a:pt x="128" y="172"/>
                    <a:pt x="127" y="173"/>
                    <a:pt x="126" y="173"/>
                  </a:cubicBezTo>
                  <a:cubicBezTo>
                    <a:pt x="117" y="173"/>
                    <a:pt x="108" y="173"/>
                    <a:pt x="99" y="173"/>
                  </a:cubicBezTo>
                  <a:cubicBezTo>
                    <a:pt x="99" y="173"/>
                    <a:pt x="98" y="171"/>
                    <a:pt x="98" y="171"/>
                  </a:cubicBezTo>
                  <a:cubicBezTo>
                    <a:pt x="100" y="164"/>
                    <a:pt x="101" y="157"/>
                    <a:pt x="103" y="150"/>
                  </a:cubicBezTo>
                  <a:cubicBezTo>
                    <a:pt x="103" y="149"/>
                    <a:pt x="102" y="148"/>
                    <a:pt x="102" y="148"/>
                  </a:cubicBezTo>
                  <a:cubicBezTo>
                    <a:pt x="92" y="148"/>
                    <a:pt x="83" y="148"/>
                    <a:pt x="73" y="148"/>
                  </a:cubicBezTo>
                  <a:close/>
                  <a:moveTo>
                    <a:pt x="333" y="118"/>
                  </a:moveTo>
                  <a:cubicBezTo>
                    <a:pt x="342" y="118"/>
                    <a:pt x="350" y="118"/>
                    <a:pt x="359" y="118"/>
                  </a:cubicBezTo>
                  <a:cubicBezTo>
                    <a:pt x="359" y="118"/>
                    <a:pt x="360" y="118"/>
                    <a:pt x="360" y="118"/>
                  </a:cubicBezTo>
                  <a:cubicBezTo>
                    <a:pt x="360" y="117"/>
                    <a:pt x="360" y="117"/>
                    <a:pt x="360" y="116"/>
                  </a:cubicBezTo>
                  <a:cubicBezTo>
                    <a:pt x="332" y="86"/>
                    <a:pt x="299" y="66"/>
                    <a:pt x="259" y="56"/>
                  </a:cubicBezTo>
                  <a:cubicBezTo>
                    <a:pt x="259" y="56"/>
                    <a:pt x="258" y="56"/>
                    <a:pt x="258" y="56"/>
                  </a:cubicBezTo>
                  <a:cubicBezTo>
                    <a:pt x="258" y="56"/>
                    <a:pt x="258" y="57"/>
                    <a:pt x="259" y="57"/>
                  </a:cubicBezTo>
                  <a:cubicBezTo>
                    <a:pt x="278" y="74"/>
                    <a:pt x="293" y="94"/>
                    <a:pt x="305" y="116"/>
                  </a:cubicBezTo>
                  <a:cubicBezTo>
                    <a:pt x="305" y="117"/>
                    <a:pt x="307" y="118"/>
                    <a:pt x="308" y="118"/>
                  </a:cubicBezTo>
                  <a:cubicBezTo>
                    <a:pt x="316" y="118"/>
                    <a:pt x="325" y="118"/>
                    <a:pt x="333" y="118"/>
                  </a:cubicBezTo>
                  <a:close/>
                  <a:moveTo>
                    <a:pt x="90" y="118"/>
                  </a:moveTo>
                  <a:cubicBezTo>
                    <a:pt x="98" y="118"/>
                    <a:pt x="106" y="118"/>
                    <a:pt x="113" y="118"/>
                  </a:cubicBezTo>
                  <a:cubicBezTo>
                    <a:pt x="114" y="118"/>
                    <a:pt x="116" y="117"/>
                    <a:pt x="116" y="116"/>
                  </a:cubicBezTo>
                  <a:cubicBezTo>
                    <a:pt x="127" y="95"/>
                    <a:pt x="140" y="76"/>
                    <a:pt x="157" y="59"/>
                  </a:cubicBezTo>
                  <a:cubicBezTo>
                    <a:pt x="158" y="59"/>
                    <a:pt x="158" y="58"/>
                    <a:pt x="158" y="58"/>
                  </a:cubicBezTo>
                  <a:cubicBezTo>
                    <a:pt x="158" y="58"/>
                    <a:pt x="157" y="58"/>
                    <a:pt x="157" y="58"/>
                  </a:cubicBezTo>
                  <a:cubicBezTo>
                    <a:pt x="121" y="69"/>
                    <a:pt x="90" y="88"/>
                    <a:pt x="65" y="116"/>
                  </a:cubicBezTo>
                  <a:cubicBezTo>
                    <a:pt x="65" y="117"/>
                    <a:pt x="65" y="117"/>
                    <a:pt x="64" y="118"/>
                  </a:cubicBezTo>
                  <a:cubicBezTo>
                    <a:pt x="65" y="118"/>
                    <a:pt x="65" y="118"/>
                    <a:pt x="66" y="118"/>
                  </a:cubicBezTo>
                  <a:cubicBezTo>
                    <a:pt x="74" y="118"/>
                    <a:pt x="82" y="118"/>
                    <a:pt x="90" y="118"/>
                  </a:cubicBezTo>
                  <a:close/>
                  <a:moveTo>
                    <a:pt x="247" y="118"/>
                  </a:moveTo>
                  <a:cubicBezTo>
                    <a:pt x="255" y="118"/>
                    <a:pt x="262" y="118"/>
                    <a:pt x="269" y="118"/>
                  </a:cubicBezTo>
                  <a:cubicBezTo>
                    <a:pt x="270" y="118"/>
                    <a:pt x="270" y="117"/>
                    <a:pt x="270" y="116"/>
                  </a:cubicBezTo>
                  <a:cubicBezTo>
                    <a:pt x="258" y="98"/>
                    <a:pt x="244" y="81"/>
                    <a:pt x="225" y="68"/>
                  </a:cubicBezTo>
                  <a:cubicBezTo>
                    <a:pt x="225" y="68"/>
                    <a:pt x="224" y="68"/>
                    <a:pt x="224" y="67"/>
                  </a:cubicBezTo>
                  <a:cubicBezTo>
                    <a:pt x="224" y="68"/>
                    <a:pt x="224" y="69"/>
                    <a:pt x="224" y="69"/>
                  </a:cubicBezTo>
                  <a:cubicBezTo>
                    <a:pt x="224" y="85"/>
                    <a:pt x="224" y="100"/>
                    <a:pt x="224" y="116"/>
                  </a:cubicBezTo>
                  <a:cubicBezTo>
                    <a:pt x="224" y="117"/>
                    <a:pt x="225" y="118"/>
                    <a:pt x="225" y="118"/>
                  </a:cubicBezTo>
                  <a:cubicBezTo>
                    <a:pt x="233" y="118"/>
                    <a:pt x="240" y="118"/>
                    <a:pt x="247" y="118"/>
                  </a:cubicBezTo>
                  <a:close/>
                  <a:moveTo>
                    <a:pt x="194" y="93"/>
                  </a:moveTo>
                  <a:cubicBezTo>
                    <a:pt x="194" y="85"/>
                    <a:pt x="194" y="78"/>
                    <a:pt x="194" y="70"/>
                  </a:cubicBezTo>
                  <a:cubicBezTo>
                    <a:pt x="194" y="69"/>
                    <a:pt x="194" y="68"/>
                    <a:pt x="194" y="68"/>
                  </a:cubicBezTo>
                  <a:cubicBezTo>
                    <a:pt x="193" y="68"/>
                    <a:pt x="192" y="68"/>
                    <a:pt x="192" y="69"/>
                  </a:cubicBezTo>
                  <a:cubicBezTo>
                    <a:pt x="175" y="82"/>
                    <a:pt x="161" y="98"/>
                    <a:pt x="150" y="116"/>
                  </a:cubicBezTo>
                  <a:cubicBezTo>
                    <a:pt x="150" y="117"/>
                    <a:pt x="151" y="118"/>
                    <a:pt x="151" y="118"/>
                  </a:cubicBezTo>
                  <a:cubicBezTo>
                    <a:pt x="165" y="118"/>
                    <a:pt x="179" y="118"/>
                    <a:pt x="192" y="118"/>
                  </a:cubicBezTo>
                  <a:cubicBezTo>
                    <a:pt x="193" y="118"/>
                    <a:pt x="194" y="117"/>
                    <a:pt x="194" y="116"/>
                  </a:cubicBezTo>
                  <a:cubicBezTo>
                    <a:pt x="194" y="108"/>
                    <a:pt x="194" y="101"/>
                    <a:pt x="194" y="9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8">
              <a:extLst>
                <a:ext uri="{FF2B5EF4-FFF2-40B4-BE49-F238E27FC236}">
                  <a16:creationId xmlns:a16="http://schemas.microsoft.com/office/drawing/2014/main" id="{575115B3-4C7D-4A6F-93E9-3A63D5591B69}"/>
                </a:ext>
              </a:extLst>
            </p:cNvPr>
            <p:cNvSpPr>
              <a:spLocks/>
            </p:cNvSpPr>
            <p:nvPr/>
          </p:nvSpPr>
          <p:spPr bwMode="gray">
            <a:xfrm>
              <a:off x="4933951"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6 w 124"/>
                <a:gd name="T11" fmla="*/ 64 h 73"/>
                <a:gd name="T12" fmla="*/ 32 w 124"/>
                <a:gd name="T13" fmla="*/ 73 h 73"/>
                <a:gd name="T14" fmla="*/ 19 w 124"/>
                <a:gd name="T15" fmla="*/ 63 h 73"/>
                <a:gd name="T16" fmla="*/ 2 w 124"/>
                <a:gd name="T17" fmla="*/ 14 h 73"/>
                <a:gd name="T18" fmla="*/ 6 w 124"/>
                <a:gd name="T19" fmla="*/ 2 h 73"/>
                <a:gd name="T20" fmla="*/ 21 w 124"/>
                <a:gd name="T21" fmla="*/ 7 h 73"/>
                <a:gd name="T22" fmla="*/ 31 w 124"/>
                <a:gd name="T23" fmla="*/ 41 h 73"/>
                <a:gd name="T24" fmla="*/ 34 w 124"/>
                <a:gd name="T25" fmla="*/ 49 h 73"/>
                <a:gd name="T26" fmla="*/ 37 w 124"/>
                <a:gd name="T27" fmla="*/ 42 h 73"/>
                <a:gd name="T28" fmla="*/ 47 w 124"/>
                <a:gd name="T29" fmla="*/ 11 h 73"/>
                <a:gd name="T30" fmla="*/ 62 w 124"/>
                <a:gd name="T31" fmla="*/ 1 h 73"/>
                <a:gd name="T32" fmla="*/ 76 w 124"/>
                <a:gd name="T33" fmla="*/ 11 h 73"/>
                <a:gd name="T34" fmla="*/ 89 w 124"/>
                <a:gd name="T35" fmla="*/ 47 h 73"/>
                <a:gd name="T36" fmla="*/ 90 w 124"/>
                <a:gd name="T37" fmla="*/ 49 h 73"/>
                <a:gd name="T38" fmla="*/ 90 w 124"/>
                <a:gd name="T39" fmla="*/ 47 h 73"/>
                <a:gd name="T40" fmla="*/ 101 w 124"/>
                <a:gd name="T41" fmla="*/ 10 h 73"/>
                <a:gd name="T42" fmla="*/ 113 w 124"/>
                <a:gd name="T43" fmla="*/ 1 h 73"/>
                <a:gd name="T44" fmla="*/ 121 w 124"/>
                <a:gd name="T45" fmla="*/ 13 h 73"/>
                <a:gd name="T46" fmla="*/ 104 w 124"/>
                <a:gd name="T47" fmla="*/ 63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3"/>
                  </a:cubicBezTo>
                  <a:cubicBezTo>
                    <a:pt x="72" y="50"/>
                    <a:pt x="67" y="37"/>
                    <a:pt x="63" y="23"/>
                  </a:cubicBezTo>
                  <a:cubicBezTo>
                    <a:pt x="62" y="22"/>
                    <a:pt x="62" y="22"/>
                    <a:pt x="62" y="21"/>
                  </a:cubicBezTo>
                  <a:cubicBezTo>
                    <a:pt x="61" y="22"/>
                    <a:pt x="61" y="22"/>
                    <a:pt x="61" y="23"/>
                  </a:cubicBezTo>
                  <a:cubicBezTo>
                    <a:pt x="56" y="37"/>
                    <a:pt x="51" y="50"/>
                    <a:pt x="46" y="64"/>
                  </a:cubicBezTo>
                  <a:cubicBezTo>
                    <a:pt x="44" y="70"/>
                    <a:pt x="40" y="73"/>
                    <a:pt x="32" y="73"/>
                  </a:cubicBezTo>
                  <a:cubicBezTo>
                    <a:pt x="25" y="72"/>
                    <a:pt x="21" y="69"/>
                    <a:pt x="19" y="63"/>
                  </a:cubicBezTo>
                  <a:cubicBezTo>
                    <a:pt x="13" y="47"/>
                    <a:pt x="8" y="30"/>
                    <a:pt x="2" y="14"/>
                  </a:cubicBezTo>
                  <a:cubicBezTo>
                    <a:pt x="0" y="8"/>
                    <a:pt x="1" y="4"/>
                    <a:pt x="6" y="2"/>
                  </a:cubicBezTo>
                  <a:cubicBezTo>
                    <a:pt x="12" y="0"/>
                    <a:pt x="19" y="2"/>
                    <a:pt x="21" y="7"/>
                  </a:cubicBezTo>
                  <a:cubicBezTo>
                    <a:pt x="25" y="18"/>
                    <a:pt x="28" y="30"/>
                    <a:pt x="31" y="41"/>
                  </a:cubicBezTo>
                  <a:cubicBezTo>
                    <a:pt x="32" y="44"/>
                    <a:pt x="33" y="47"/>
                    <a:pt x="34" y="49"/>
                  </a:cubicBezTo>
                  <a:cubicBezTo>
                    <a:pt x="35" y="47"/>
                    <a:pt x="36" y="44"/>
                    <a:pt x="37" y="42"/>
                  </a:cubicBezTo>
                  <a:cubicBezTo>
                    <a:pt x="40" y="31"/>
                    <a:pt x="44" y="21"/>
                    <a:pt x="47" y="11"/>
                  </a:cubicBezTo>
                  <a:cubicBezTo>
                    <a:pt x="50" y="4"/>
                    <a:pt x="54" y="1"/>
                    <a:pt x="62" y="1"/>
                  </a:cubicBezTo>
                  <a:cubicBezTo>
                    <a:pt x="69" y="1"/>
                    <a:pt x="73" y="4"/>
                    <a:pt x="76" y="11"/>
                  </a:cubicBezTo>
                  <a:cubicBezTo>
                    <a:pt x="80" y="23"/>
                    <a:pt x="84" y="35"/>
                    <a:pt x="89" y="47"/>
                  </a:cubicBezTo>
                  <a:cubicBezTo>
                    <a:pt x="89" y="48"/>
                    <a:pt x="89" y="49"/>
                    <a:pt x="90" y="49"/>
                  </a:cubicBezTo>
                  <a:cubicBezTo>
                    <a:pt x="90" y="48"/>
                    <a:pt x="90" y="48"/>
                    <a:pt x="90" y="47"/>
                  </a:cubicBezTo>
                  <a:cubicBezTo>
                    <a:pt x="94" y="35"/>
                    <a:pt x="97" y="23"/>
                    <a:pt x="101" y="10"/>
                  </a:cubicBezTo>
                  <a:cubicBezTo>
                    <a:pt x="103" y="3"/>
                    <a:pt x="106" y="1"/>
                    <a:pt x="113" y="1"/>
                  </a:cubicBezTo>
                  <a:cubicBezTo>
                    <a:pt x="121" y="2"/>
                    <a:pt x="124" y="6"/>
                    <a:pt x="121" y="13"/>
                  </a:cubicBezTo>
                  <a:cubicBezTo>
                    <a:pt x="116" y="30"/>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9">
              <a:extLst>
                <a:ext uri="{FF2B5EF4-FFF2-40B4-BE49-F238E27FC236}">
                  <a16:creationId xmlns:a16="http://schemas.microsoft.com/office/drawing/2014/main" id="{CFB7063B-0DFA-4BB9-957F-7F068926E556}"/>
                </a:ext>
              </a:extLst>
            </p:cNvPr>
            <p:cNvSpPr>
              <a:spLocks/>
            </p:cNvSpPr>
            <p:nvPr/>
          </p:nvSpPr>
          <p:spPr bwMode="gray">
            <a:xfrm>
              <a:off x="6446838"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7 w 124"/>
                <a:gd name="T11" fmla="*/ 63 h 73"/>
                <a:gd name="T12" fmla="*/ 32 w 124"/>
                <a:gd name="T13" fmla="*/ 72 h 73"/>
                <a:gd name="T14" fmla="*/ 19 w 124"/>
                <a:gd name="T15" fmla="*/ 63 h 73"/>
                <a:gd name="T16" fmla="*/ 2 w 124"/>
                <a:gd name="T17" fmla="*/ 14 h 73"/>
                <a:gd name="T18" fmla="*/ 6 w 124"/>
                <a:gd name="T19" fmla="*/ 2 h 73"/>
                <a:gd name="T20" fmla="*/ 21 w 124"/>
                <a:gd name="T21" fmla="*/ 6 h 73"/>
                <a:gd name="T22" fmla="*/ 31 w 124"/>
                <a:gd name="T23" fmla="*/ 40 h 73"/>
                <a:gd name="T24" fmla="*/ 33 w 124"/>
                <a:gd name="T25" fmla="*/ 48 h 73"/>
                <a:gd name="T26" fmla="*/ 34 w 124"/>
                <a:gd name="T27" fmla="*/ 49 h 73"/>
                <a:gd name="T28" fmla="*/ 35 w 124"/>
                <a:gd name="T29" fmla="*/ 48 h 73"/>
                <a:gd name="T30" fmla="*/ 47 w 124"/>
                <a:gd name="T31" fmla="*/ 12 h 73"/>
                <a:gd name="T32" fmla="*/ 62 w 124"/>
                <a:gd name="T33" fmla="*/ 1 h 73"/>
                <a:gd name="T34" fmla="*/ 76 w 124"/>
                <a:gd name="T35" fmla="*/ 12 h 73"/>
                <a:gd name="T36" fmla="*/ 89 w 124"/>
                <a:gd name="T37" fmla="*/ 48 h 73"/>
                <a:gd name="T38" fmla="*/ 90 w 124"/>
                <a:gd name="T39" fmla="*/ 49 h 73"/>
                <a:gd name="T40" fmla="*/ 90 w 124"/>
                <a:gd name="T41" fmla="*/ 48 h 73"/>
                <a:gd name="T42" fmla="*/ 101 w 124"/>
                <a:gd name="T43" fmla="*/ 10 h 73"/>
                <a:gd name="T44" fmla="*/ 112 w 124"/>
                <a:gd name="T45" fmla="*/ 1 h 73"/>
                <a:gd name="T46" fmla="*/ 121 w 124"/>
                <a:gd name="T47" fmla="*/ 14 h 73"/>
                <a:gd name="T48" fmla="*/ 104 w 124"/>
                <a:gd name="T49" fmla="*/ 63 h 73"/>
                <a:gd name="T50" fmla="*/ 90 w 124"/>
                <a:gd name="T51"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73">
                  <a:moveTo>
                    <a:pt x="90" y="72"/>
                  </a:moveTo>
                  <a:cubicBezTo>
                    <a:pt x="84" y="73"/>
                    <a:pt x="79" y="70"/>
                    <a:pt x="77" y="63"/>
                  </a:cubicBezTo>
                  <a:cubicBezTo>
                    <a:pt x="72" y="50"/>
                    <a:pt x="68" y="36"/>
                    <a:pt x="63" y="23"/>
                  </a:cubicBezTo>
                  <a:cubicBezTo>
                    <a:pt x="63" y="22"/>
                    <a:pt x="62" y="22"/>
                    <a:pt x="62" y="21"/>
                  </a:cubicBezTo>
                  <a:cubicBezTo>
                    <a:pt x="62" y="22"/>
                    <a:pt x="61" y="22"/>
                    <a:pt x="61" y="23"/>
                  </a:cubicBezTo>
                  <a:cubicBezTo>
                    <a:pt x="56" y="36"/>
                    <a:pt x="52" y="50"/>
                    <a:pt x="47" y="63"/>
                  </a:cubicBezTo>
                  <a:cubicBezTo>
                    <a:pt x="44" y="70"/>
                    <a:pt x="40" y="73"/>
                    <a:pt x="32" y="72"/>
                  </a:cubicBezTo>
                  <a:cubicBezTo>
                    <a:pt x="25" y="72"/>
                    <a:pt x="22" y="70"/>
                    <a:pt x="19" y="63"/>
                  </a:cubicBezTo>
                  <a:cubicBezTo>
                    <a:pt x="13" y="46"/>
                    <a:pt x="8" y="30"/>
                    <a:pt x="2" y="14"/>
                  </a:cubicBezTo>
                  <a:cubicBezTo>
                    <a:pt x="0" y="9"/>
                    <a:pt x="0" y="5"/>
                    <a:pt x="6" y="2"/>
                  </a:cubicBezTo>
                  <a:cubicBezTo>
                    <a:pt x="12" y="0"/>
                    <a:pt x="19" y="1"/>
                    <a:pt x="21" y="6"/>
                  </a:cubicBezTo>
                  <a:cubicBezTo>
                    <a:pt x="25" y="17"/>
                    <a:pt x="28" y="29"/>
                    <a:pt x="31" y="40"/>
                  </a:cubicBezTo>
                  <a:cubicBezTo>
                    <a:pt x="32" y="42"/>
                    <a:pt x="33" y="45"/>
                    <a:pt x="33" y="48"/>
                  </a:cubicBezTo>
                  <a:cubicBezTo>
                    <a:pt x="33" y="48"/>
                    <a:pt x="34" y="49"/>
                    <a:pt x="34" y="49"/>
                  </a:cubicBezTo>
                  <a:cubicBezTo>
                    <a:pt x="34" y="49"/>
                    <a:pt x="34" y="48"/>
                    <a:pt x="35" y="48"/>
                  </a:cubicBezTo>
                  <a:cubicBezTo>
                    <a:pt x="39" y="36"/>
                    <a:pt x="43" y="24"/>
                    <a:pt x="47" y="12"/>
                  </a:cubicBezTo>
                  <a:cubicBezTo>
                    <a:pt x="50" y="4"/>
                    <a:pt x="54" y="1"/>
                    <a:pt x="62" y="1"/>
                  </a:cubicBezTo>
                  <a:cubicBezTo>
                    <a:pt x="70" y="1"/>
                    <a:pt x="73" y="4"/>
                    <a:pt x="76" y="12"/>
                  </a:cubicBezTo>
                  <a:cubicBezTo>
                    <a:pt x="81" y="23"/>
                    <a:pt x="85" y="36"/>
                    <a:pt x="89" y="48"/>
                  </a:cubicBezTo>
                  <a:cubicBezTo>
                    <a:pt x="89" y="48"/>
                    <a:pt x="90" y="49"/>
                    <a:pt x="90" y="49"/>
                  </a:cubicBezTo>
                  <a:cubicBezTo>
                    <a:pt x="90" y="49"/>
                    <a:pt x="90" y="48"/>
                    <a:pt x="90" y="48"/>
                  </a:cubicBezTo>
                  <a:cubicBezTo>
                    <a:pt x="94" y="35"/>
                    <a:pt x="98" y="23"/>
                    <a:pt x="101" y="10"/>
                  </a:cubicBezTo>
                  <a:cubicBezTo>
                    <a:pt x="103" y="5"/>
                    <a:pt x="106" y="2"/>
                    <a:pt x="112" y="1"/>
                  </a:cubicBezTo>
                  <a:cubicBezTo>
                    <a:pt x="121" y="1"/>
                    <a:pt x="124" y="6"/>
                    <a:pt x="121" y="14"/>
                  </a:cubicBezTo>
                  <a:cubicBezTo>
                    <a:pt x="116" y="31"/>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10">
              <a:extLst>
                <a:ext uri="{FF2B5EF4-FFF2-40B4-BE49-F238E27FC236}">
                  <a16:creationId xmlns:a16="http://schemas.microsoft.com/office/drawing/2014/main" id="{131A025F-51C1-46B8-8513-E958EFF8699E}"/>
                </a:ext>
              </a:extLst>
            </p:cNvPr>
            <p:cNvSpPr>
              <a:spLocks/>
            </p:cNvSpPr>
            <p:nvPr/>
          </p:nvSpPr>
          <p:spPr bwMode="gray">
            <a:xfrm>
              <a:off x="5691188" y="952500"/>
              <a:ext cx="615950" cy="363538"/>
            </a:xfrm>
            <a:custGeom>
              <a:avLst/>
              <a:gdLst>
                <a:gd name="T0" fmla="*/ 90 w 124"/>
                <a:gd name="T1" fmla="*/ 72 h 73"/>
                <a:gd name="T2" fmla="*/ 77 w 124"/>
                <a:gd name="T3" fmla="*/ 64 h 73"/>
                <a:gd name="T4" fmla="*/ 63 w 124"/>
                <a:gd name="T5" fmla="*/ 23 h 73"/>
                <a:gd name="T6" fmla="*/ 62 w 124"/>
                <a:gd name="T7" fmla="*/ 21 h 73"/>
                <a:gd name="T8" fmla="*/ 61 w 124"/>
                <a:gd name="T9" fmla="*/ 23 h 73"/>
                <a:gd name="T10" fmla="*/ 46 w 124"/>
                <a:gd name="T11" fmla="*/ 63 h 73"/>
                <a:gd name="T12" fmla="*/ 32 w 124"/>
                <a:gd name="T13" fmla="*/ 72 h 73"/>
                <a:gd name="T14" fmla="*/ 19 w 124"/>
                <a:gd name="T15" fmla="*/ 63 h 73"/>
                <a:gd name="T16" fmla="*/ 2 w 124"/>
                <a:gd name="T17" fmla="*/ 14 h 73"/>
                <a:gd name="T18" fmla="*/ 6 w 124"/>
                <a:gd name="T19" fmla="*/ 2 h 73"/>
                <a:gd name="T20" fmla="*/ 21 w 124"/>
                <a:gd name="T21" fmla="*/ 7 h 73"/>
                <a:gd name="T22" fmla="*/ 31 w 124"/>
                <a:gd name="T23" fmla="*/ 42 h 73"/>
                <a:gd name="T24" fmla="*/ 34 w 124"/>
                <a:gd name="T25" fmla="*/ 49 h 73"/>
                <a:gd name="T26" fmla="*/ 37 w 124"/>
                <a:gd name="T27" fmla="*/ 42 h 73"/>
                <a:gd name="T28" fmla="*/ 48 w 124"/>
                <a:gd name="T29" fmla="*/ 10 h 73"/>
                <a:gd name="T30" fmla="*/ 62 w 124"/>
                <a:gd name="T31" fmla="*/ 1 h 73"/>
                <a:gd name="T32" fmla="*/ 76 w 124"/>
                <a:gd name="T33" fmla="*/ 10 h 73"/>
                <a:gd name="T34" fmla="*/ 89 w 124"/>
                <a:gd name="T35" fmla="*/ 47 h 73"/>
                <a:gd name="T36" fmla="*/ 90 w 124"/>
                <a:gd name="T37" fmla="*/ 49 h 73"/>
                <a:gd name="T38" fmla="*/ 91 w 124"/>
                <a:gd name="T39" fmla="*/ 47 h 73"/>
                <a:gd name="T40" fmla="*/ 101 w 124"/>
                <a:gd name="T41" fmla="*/ 10 h 73"/>
                <a:gd name="T42" fmla="*/ 116 w 124"/>
                <a:gd name="T43" fmla="*/ 2 h 73"/>
                <a:gd name="T44" fmla="*/ 122 w 124"/>
                <a:gd name="T45" fmla="*/ 12 h 73"/>
                <a:gd name="T46" fmla="*/ 104 w 124"/>
                <a:gd name="T47" fmla="*/ 65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4"/>
                  </a:cubicBezTo>
                  <a:cubicBezTo>
                    <a:pt x="72" y="50"/>
                    <a:pt x="68" y="36"/>
                    <a:pt x="63" y="23"/>
                  </a:cubicBezTo>
                  <a:cubicBezTo>
                    <a:pt x="62" y="22"/>
                    <a:pt x="62" y="22"/>
                    <a:pt x="62" y="21"/>
                  </a:cubicBezTo>
                  <a:cubicBezTo>
                    <a:pt x="61" y="22"/>
                    <a:pt x="61" y="22"/>
                    <a:pt x="61" y="23"/>
                  </a:cubicBezTo>
                  <a:cubicBezTo>
                    <a:pt x="56" y="36"/>
                    <a:pt x="51" y="50"/>
                    <a:pt x="46" y="63"/>
                  </a:cubicBezTo>
                  <a:cubicBezTo>
                    <a:pt x="44" y="70"/>
                    <a:pt x="40" y="73"/>
                    <a:pt x="32" y="72"/>
                  </a:cubicBezTo>
                  <a:cubicBezTo>
                    <a:pt x="25" y="72"/>
                    <a:pt x="22" y="70"/>
                    <a:pt x="19" y="63"/>
                  </a:cubicBezTo>
                  <a:cubicBezTo>
                    <a:pt x="13" y="46"/>
                    <a:pt x="8" y="30"/>
                    <a:pt x="2" y="14"/>
                  </a:cubicBezTo>
                  <a:cubicBezTo>
                    <a:pt x="0" y="7"/>
                    <a:pt x="1" y="4"/>
                    <a:pt x="6" y="2"/>
                  </a:cubicBezTo>
                  <a:cubicBezTo>
                    <a:pt x="12" y="0"/>
                    <a:pt x="19" y="2"/>
                    <a:pt x="21" y="7"/>
                  </a:cubicBezTo>
                  <a:cubicBezTo>
                    <a:pt x="25" y="19"/>
                    <a:pt x="28" y="30"/>
                    <a:pt x="31" y="42"/>
                  </a:cubicBezTo>
                  <a:cubicBezTo>
                    <a:pt x="32" y="44"/>
                    <a:pt x="33" y="47"/>
                    <a:pt x="34" y="49"/>
                  </a:cubicBezTo>
                  <a:cubicBezTo>
                    <a:pt x="35" y="47"/>
                    <a:pt x="36" y="44"/>
                    <a:pt x="37" y="42"/>
                  </a:cubicBezTo>
                  <a:cubicBezTo>
                    <a:pt x="40" y="31"/>
                    <a:pt x="44" y="21"/>
                    <a:pt x="48" y="10"/>
                  </a:cubicBezTo>
                  <a:cubicBezTo>
                    <a:pt x="50" y="3"/>
                    <a:pt x="55" y="1"/>
                    <a:pt x="62" y="1"/>
                  </a:cubicBezTo>
                  <a:cubicBezTo>
                    <a:pt x="69" y="1"/>
                    <a:pt x="73" y="4"/>
                    <a:pt x="76" y="10"/>
                  </a:cubicBezTo>
                  <a:cubicBezTo>
                    <a:pt x="80" y="23"/>
                    <a:pt x="84" y="35"/>
                    <a:pt x="89" y="47"/>
                  </a:cubicBezTo>
                  <a:cubicBezTo>
                    <a:pt x="89" y="48"/>
                    <a:pt x="89" y="48"/>
                    <a:pt x="90" y="49"/>
                  </a:cubicBezTo>
                  <a:cubicBezTo>
                    <a:pt x="90" y="48"/>
                    <a:pt x="90" y="48"/>
                    <a:pt x="91" y="47"/>
                  </a:cubicBezTo>
                  <a:cubicBezTo>
                    <a:pt x="94" y="35"/>
                    <a:pt x="98" y="22"/>
                    <a:pt x="101" y="10"/>
                  </a:cubicBezTo>
                  <a:cubicBezTo>
                    <a:pt x="103" y="3"/>
                    <a:pt x="108" y="0"/>
                    <a:pt x="116" y="2"/>
                  </a:cubicBezTo>
                  <a:cubicBezTo>
                    <a:pt x="121" y="3"/>
                    <a:pt x="124" y="7"/>
                    <a:pt x="122" y="12"/>
                  </a:cubicBezTo>
                  <a:cubicBezTo>
                    <a:pt x="116" y="30"/>
                    <a:pt x="110" y="47"/>
                    <a:pt x="104" y="65"/>
                  </a:cubicBezTo>
                  <a:cubicBezTo>
                    <a:pt x="101" y="71"/>
                    <a:pt x="97" y="73"/>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51" name="TextBox 7">
            <a:extLst>
              <a:ext uri="{FF2B5EF4-FFF2-40B4-BE49-F238E27FC236}">
                <a16:creationId xmlns:a16="http://schemas.microsoft.com/office/drawing/2014/main" id="{D24B1108-EDD6-417B-A36D-F3867011F0AB}"/>
              </a:ext>
            </a:extLst>
          </p:cNvPr>
          <p:cNvSpPr txBox="1"/>
          <p:nvPr userDrawn="1"/>
        </p:nvSpPr>
        <p:spPr bwMode="gray">
          <a:xfrm>
            <a:off x="2622199" y="4052697"/>
            <a:ext cx="1773242" cy="246221"/>
          </a:xfrm>
          <a:prstGeom prst="rect">
            <a:avLst/>
          </a:prstGeom>
          <a:noFill/>
        </p:spPr>
        <p:txBody>
          <a:bodyPr wrap="none" rtlCol="0">
            <a:spAutoFit/>
          </a:bodyPr>
          <a:lstStyle/>
          <a:p>
            <a:pPr>
              <a:spcBef>
                <a:spcPts val="2400"/>
              </a:spcBef>
              <a:buClr>
                <a:srgbClr val="C00000"/>
              </a:buClr>
            </a:pPr>
            <a:r>
              <a:rPr lang="es-ES" sz="1000">
                <a:solidFill>
                  <a:schemeClr val="tx1">
                    <a:lumMod val="75000"/>
                    <a:lumOff val="25000"/>
                  </a:schemeClr>
                </a:solidFill>
              </a:rPr>
              <a:t>https://twitter.com/giz_gmbh</a:t>
            </a:r>
            <a:endParaRPr lang="es-ES" sz="1000" dirty="0">
              <a:solidFill>
                <a:schemeClr val="tx1">
                  <a:lumMod val="75000"/>
                  <a:lumOff val="25000"/>
                </a:schemeClr>
              </a:solidFill>
            </a:endParaRPr>
          </a:p>
        </p:txBody>
      </p:sp>
      <p:sp>
        <p:nvSpPr>
          <p:cNvPr id="52" name="TextBox 7">
            <a:extLst>
              <a:ext uri="{FF2B5EF4-FFF2-40B4-BE49-F238E27FC236}">
                <a16:creationId xmlns:a16="http://schemas.microsoft.com/office/drawing/2014/main" id="{D1A27A20-93C4-43EC-9799-1798AF93C848}"/>
              </a:ext>
            </a:extLst>
          </p:cNvPr>
          <p:cNvSpPr txBox="1"/>
          <p:nvPr userDrawn="1"/>
        </p:nvSpPr>
        <p:spPr bwMode="gray">
          <a:xfrm>
            <a:off x="5253681" y="4052697"/>
            <a:ext cx="2255746" cy="246221"/>
          </a:xfrm>
          <a:prstGeom prst="rect">
            <a:avLst/>
          </a:prstGeom>
          <a:noFill/>
        </p:spPr>
        <p:txBody>
          <a:bodyPr wrap="none" rtlCol="0">
            <a:spAutoFit/>
          </a:bodyPr>
          <a:lstStyle/>
          <a:p>
            <a:pPr>
              <a:spcBef>
                <a:spcPts val="2400"/>
              </a:spcBef>
              <a:buClr>
                <a:srgbClr val="C00000"/>
              </a:buClr>
            </a:pPr>
            <a:r>
              <a:rPr lang="es-ES" sz="1000">
                <a:solidFill>
                  <a:schemeClr val="tx1">
                    <a:lumMod val="75000"/>
                    <a:lumOff val="25000"/>
                  </a:schemeClr>
                </a:solidFill>
              </a:rPr>
              <a:t>https://www.facebook.com/gizprofile/</a:t>
            </a:r>
            <a:endParaRPr lang="es-ES" sz="1000" dirty="0">
              <a:solidFill>
                <a:schemeClr val="tx1">
                  <a:lumMod val="75000"/>
                  <a:lumOff val="25000"/>
                </a:schemeClr>
              </a:solidFill>
            </a:endParaRPr>
          </a:p>
        </p:txBody>
      </p:sp>
      <p:sp>
        <p:nvSpPr>
          <p:cNvPr id="31" name="Textplatzhalter 16">
            <a:extLst>
              <a:ext uri="{FF2B5EF4-FFF2-40B4-BE49-F238E27FC236}">
                <a16:creationId xmlns:a16="http://schemas.microsoft.com/office/drawing/2014/main" id="{99BAFDF9-B477-4EAA-888B-B283B996F142}"/>
              </a:ext>
            </a:extLst>
          </p:cNvPr>
          <p:cNvSpPr>
            <a:spLocks noGrp="1"/>
          </p:cNvSpPr>
          <p:nvPr>
            <p:ph type="body" sz="quarter" idx="15" hasCustomPrompt="1"/>
          </p:nvPr>
        </p:nvSpPr>
        <p:spPr bwMode="gray">
          <a:xfrm>
            <a:off x="1959062" y="2070719"/>
            <a:ext cx="2570185" cy="601268"/>
          </a:xfrm>
        </p:spPr>
        <p:txBody>
          <a:bodyPr/>
          <a:lstStyle>
            <a:lvl1pPr>
              <a:lnSpc>
                <a:spcPct val="100000"/>
              </a:lnSpc>
              <a:spcBef>
                <a:spcPts val="0"/>
              </a:spcBef>
              <a:defRPr sz="1200"/>
            </a:lvl1pPr>
          </a:lstStyle>
          <a:p>
            <a:r>
              <a:rPr lang="fr-FR" dirty="0"/>
              <a:t>nombre.apellidos@giz.de</a:t>
            </a:r>
          </a:p>
          <a:p>
            <a:r>
              <a:rPr lang="fr-FR" dirty="0"/>
              <a:t>T +49 (0) x xx </a:t>
            </a:r>
            <a:r>
              <a:rPr lang="fr-FR" dirty="0" err="1"/>
              <a:t>xx</a:t>
            </a:r>
            <a:r>
              <a:rPr lang="fr-FR" dirty="0"/>
              <a:t> </a:t>
            </a:r>
            <a:r>
              <a:rPr lang="fr-FR" dirty="0" err="1"/>
              <a:t>xx</a:t>
            </a:r>
            <a:r>
              <a:rPr lang="fr-FR" dirty="0"/>
              <a:t> </a:t>
            </a:r>
          </a:p>
          <a:p>
            <a:r>
              <a:rPr lang="fr-FR" dirty="0"/>
              <a:t>F +49 (0) x xx </a:t>
            </a:r>
            <a:r>
              <a:rPr lang="fr-FR" dirty="0" err="1"/>
              <a:t>xx</a:t>
            </a:r>
            <a:r>
              <a:rPr lang="fr-FR" dirty="0"/>
              <a:t> </a:t>
            </a:r>
            <a:r>
              <a:rPr lang="fr-FR" dirty="0" err="1"/>
              <a:t>xx</a:t>
            </a:r>
            <a:endParaRPr lang="fr-FR" dirty="0"/>
          </a:p>
        </p:txBody>
      </p:sp>
      <p:sp>
        <p:nvSpPr>
          <p:cNvPr id="32" name="Textplatzhalter 29">
            <a:extLst>
              <a:ext uri="{FF2B5EF4-FFF2-40B4-BE49-F238E27FC236}">
                <a16:creationId xmlns:a16="http://schemas.microsoft.com/office/drawing/2014/main" id="{45476593-F938-4100-B13C-38D8379BF2AB}"/>
              </a:ext>
            </a:extLst>
          </p:cNvPr>
          <p:cNvSpPr>
            <a:spLocks noGrp="1"/>
          </p:cNvSpPr>
          <p:nvPr>
            <p:ph type="body" sz="quarter" idx="22" hasCustomPrompt="1"/>
          </p:nvPr>
        </p:nvSpPr>
        <p:spPr bwMode="gray">
          <a:xfrm>
            <a:off x="1959062" y="1392861"/>
            <a:ext cx="2570185" cy="176276"/>
          </a:xfrm>
        </p:spPr>
        <p:txBody>
          <a:bodyPr/>
          <a:lstStyle>
            <a:lvl1pPr>
              <a:defRPr sz="1200" b="1"/>
            </a:lvl1pPr>
          </a:lstStyle>
          <a:p>
            <a:r>
              <a:rPr lang="de-DE" dirty="0" err="1"/>
              <a:t>Nombre</a:t>
            </a:r>
            <a:r>
              <a:rPr lang="de-DE" dirty="0"/>
              <a:t> y </a:t>
            </a:r>
            <a:r>
              <a:rPr lang="de-DE" dirty="0" err="1"/>
              <a:t>apellido</a:t>
            </a:r>
            <a:r>
              <a:rPr lang="de-DE" dirty="0"/>
              <a:t>(s)</a:t>
            </a:r>
            <a:endParaRPr lang="en-GB" dirty="0"/>
          </a:p>
        </p:txBody>
      </p:sp>
      <p:sp>
        <p:nvSpPr>
          <p:cNvPr id="33" name="Textplatzhalter 30">
            <a:extLst>
              <a:ext uri="{FF2B5EF4-FFF2-40B4-BE49-F238E27FC236}">
                <a16:creationId xmlns:a16="http://schemas.microsoft.com/office/drawing/2014/main" id="{01D00CFF-DFE3-4530-913B-A7058396109E}"/>
              </a:ext>
            </a:extLst>
          </p:cNvPr>
          <p:cNvSpPr>
            <a:spLocks noGrp="1"/>
          </p:cNvSpPr>
          <p:nvPr>
            <p:ph type="body" sz="quarter" idx="23" hasCustomPrompt="1"/>
          </p:nvPr>
        </p:nvSpPr>
        <p:spPr bwMode="gray">
          <a:xfrm>
            <a:off x="1959062" y="1635978"/>
            <a:ext cx="2570185" cy="176276"/>
          </a:xfrm>
        </p:spPr>
        <p:txBody>
          <a:bodyPr/>
          <a:lstStyle>
            <a:lvl1pPr>
              <a:defRPr sz="1200"/>
            </a:lvl1pPr>
          </a:lstStyle>
          <a:p>
            <a:r>
              <a:rPr lang="de-DE" dirty="0" err="1"/>
              <a:t>Función</a:t>
            </a:r>
            <a:r>
              <a:rPr lang="de-DE" dirty="0"/>
              <a:t>, </a:t>
            </a:r>
            <a:r>
              <a:rPr lang="de-DE" dirty="0" err="1"/>
              <a:t>lugar</a:t>
            </a:r>
            <a:endParaRPr lang="de-DE" dirty="0"/>
          </a:p>
        </p:txBody>
      </p:sp>
      <p:sp>
        <p:nvSpPr>
          <p:cNvPr id="34" name="Bildplatzhalter 6">
            <a:extLst>
              <a:ext uri="{FF2B5EF4-FFF2-40B4-BE49-F238E27FC236}">
                <a16:creationId xmlns:a16="http://schemas.microsoft.com/office/drawing/2014/main" id="{E73BDD7E-D6A6-482B-9D61-5276F4F49979}"/>
              </a:ext>
            </a:extLst>
          </p:cNvPr>
          <p:cNvSpPr>
            <a:spLocks noGrp="1"/>
          </p:cNvSpPr>
          <p:nvPr>
            <p:ph type="pic" sz="quarter" idx="17" hasCustomPrompt="1"/>
          </p:nvPr>
        </p:nvSpPr>
        <p:spPr bwMode="gray">
          <a:xfrm>
            <a:off x="449818" y="1392861"/>
            <a:ext cx="1342015" cy="1556665"/>
          </a:xfr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s-ES"/>
              <a:t>Imagen</a:t>
            </a:r>
            <a:endParaRPr lang="es-ES" dirty="0"/>
          </a:p>
        </p:txBody>
      </p:sp>
      <p:sp>
        <p:nvSpPr>
          <p:cNvPr id="53" name="Textplatzhalter 16">
            <a:extLst>
              <a:ext uri="{FF2B5EF4-FFF2-40B4-BE49-F238E27FC236}">
                <a16:creationId xmlns:a16="http://schemas.microsoft.com/office/drawing/2014/main" id="{D4C3F840-A666-4D4F-B080-E849549C179C}"/>
              </a:ext>
            </a:extLst>
          </p:cNvPr>
          <p:cNvSpPr>
            <a:spLocks noGrp="1"/>
          </p:cNvSpPr>
          <p:nvPr>
            <p:ph type="body" sz="quarter" idx="24" hasCustomPrompt="1"/>
          </p:nvPr>
        </p:nvSpPr>
        <p:spPr bwMode="gray">
          <a:xfrm>
            <a:off x="6242653" y="2070719"/>
            <a:ext cx="2671574" cy="601268"/>
          </a:xfrm>
        </p:spPr>
        <p:txBody>
          <a:bodyPr/>
          <a:lstStyle>
            <a:lvl1pPr>
              <a:lnSpc>
                <a:spcPct val="100000"/>
              </a:lnSpc>
              <a:spcBef>
                <a:spcPts val="0"/>
              </a:spcBef>
              <a:defRPr sz="1200"/>
            </a:lvl1pPr>
          </a:lstStyle>
          <a:p>
            <a:r>
              <a:rPr lang="fr-FR" dirty="0"/>
              <a:t>nombre.apellidos@giz.de</a:t>
            </a:r>
          </a:p>
          <a:p>
            <a:r>
              <a:rPr lang="fr-FR" dirty="0"/>
              <a:t>T +49 (0) x xx </a:t>
            </a:r>
            <a:r>
              <a:rPr lang="fr-FR" dirty="0" err="1"/>
              <a:t>xx</a:t>
            </a:r>
            <a:r>
              <a:rPr lang="fr-FR" dirty="0"/>
              <a:t> </a:t>
            </a:r>
            <a:r>
              <a:rPr lang="fr-FR" dirty="0" err="1"/>
              <a:t>xx</a:t>
            </a:r>
            <a:r>
              <a:rPr lang="fr-FR" dirty="0"/>
              <a:t> </a:t>
            </a:r>
          </a:p>
          <a:p>
            <a:r>
              <a:rPr lang="fr-FR" dirty="0"/>
              <a:t>F +49 (0) x xx </a:t>
            </a:r>
            <a:r>
              <a:rPr lang="fr-FR" dirty="0" err="1"/>
              <a:t>xx</a:t>
            </a:r>
            <a:r>
              <a:rPr lang="fr-FR" dirty="0"/>
              <a:t> </a:t>
            </a:r>
            <a:r>
              <a:rPr lang="fr-FR" dirty="0" err="1"/>
              <a:t>xx</a:t>
            </a:r>
            <a:endParaRPr lang="fr-FR" dirty="0"/>
          </a:p>
        </p:txBody>
      </p:sp>
      <p:sp>
        <p:nvSpPr>
          <p:cNvPr id="54" name="Textplatzhalter 29">
            <a:extLst>
              <a:ext uri="{FF2B5EF4-FFF2-40B4-BE49-F238E27FC236}">
                <a16:creationId xmlns:a16="http://schemas.microsoft.com/office/drawing/2014/main" id="{1183BB15-4C0C-49C5-B0B2-4418E3FD55EC}"/>
              </a:ext>
            </a:extLst>
          </p:cNvPr>
          <p:cNvSpPr>
            <a:spLocks noGrp="1"/>
          </p:cNvSpPr>
          <p:nvPr>
            <p:ph type="body" sz="quarter" idx="25" hasCustomPrompt="1"/>
          </p:nvPr>
        </p:nvSpPr>
        <p:spPr bwMode="gray">
          <a:xfrm>
            <a:off x="6242653" y="1392861"/>
            <a:ext cx="2671574" cy="176276"/>
          </a:xfrm>
        </p:spPr>
        <p:txBody>
          <a:bodyPr/>
          <a:lstStyle>
            <a:lvl1pPr>
              <a:defRPr sz="1200" b="1"/>
            </a:lvl1pPr>
          </a:lstStyle>
          <a:p>
            <a:r>
              <a:rPr lang="de-DE" dirty="0" err="1"/>
              <a:t>Nombre</a:t>
            </a:r>
            <a:r>
              <a:rPr lang="de-DE" dirty="0"/>
              <a:t> y </a:t>
            </a:r>
            <a:r>
              <a:rPr lang="de-DE" dirty="0" err="1"/>
              <a:t>apellido</a:t>
            </a:r>
            <a:r>
              <a:rPr lang="de-DE" dirty="0"/>
              <a:t>(s)</a:t>
            </a:r>
            <a:endParaRPr lang="en-GB" dirty="0"/>
          </a:p>
        </p:txBody>
      </p:sp>
      <p:sp>
        <p:nvSpPr>
          <p:cNvPr id="55" name="Textplatzhalter 30">
            <a:extLst>
              <a:ext uri="{FF2B5EF4-FFF2-40B4-BE49-F238E27FC236}">
                <a16:creationId xmlns:a16="http://schemas.microsoft.com/office/drawing/2014/main" id="{0C6CA511-61C0-47B0-A071-DE194172414D}"/>
              </a:ext>
            </a:extLst>
          </p:cNvPr>
          <p:cNvSpPr>
            <a:spLocks noGrp="1"/>
          </p:cNvSpPr>
          <p:nvPr>
            <p:ph type="body" sz="quarter" idx="26" hasCustomPrompt="1"/>
          </p:nvPr>
        </p:nvSpPr>
        <p:spPr bwMode="gray">
          <a:xfrm>
            <a:off x="6242653" y="1635978"/>
            <a:ext cx="2671574" cy="176276"/>
          </a:xfrm>
        </p:spPr>
        <p:txBody>
          <a:bodyPr/>
          <a:lstStyle>
            <a:lvl1pPr>
              <a:defRPr sz="1200"/>
            </a:lvl1pPr>
          </a:lstStyle>
          <a:p>
            <a:r>
              <a:rPr lang="de-DE" dirty="0" err="1"/>
              <a:t>Función</a:t>
            </a:r>
            <a:r>
              <a:rPr lang="de-DE" dirty="0"/>
              <a:t>, </a:t>
            </a:r>
            <a:r>
              <a:rPr lang="de-DE" dirty="0" err="1"/>
              <a:t>lugar</a:t>
            </a:r>
            <a:endParaRPr lang="de-DE" dirty="0"/>
          </a:p>
        </p:txBody>
      </p:sp>
      <p:sp>
        <p:nvSpPr>
          <p:cNvPr id="56" name="Bildplatzhalter 6">
            <a:extLst>
              <a:ext uri="{FF2B5EF4-FFF2-40B4-BE49-F238E27FC236}">
                <a16:creationId xmlns:a16="http://schemas.microsoft.com/office/drawing/2014/main" id="{B0EA41BA-7C5A-4545-A1DA-71964B045D1C}"/>
              </a:ext>
            </a:extLst>
          </p:cNvPr>
          <p:cNvSpPr>
            <a:spLocks noGrp="1"/>
          </p:cNvSpPr>
          <p:nvPr>
            <p:ph type="pic" sz="quarter" idx="27" hasCustomPrompt="1"/>
          </p:nvPr>
        </p:nvSpPr>
        <p:spPr bwMode="gray">
          <a:xfrm>
            <a:off x="4733408" y="1392861"/>
            <a:ext cx="1342015" cy="1556665"/>
          </a:xfr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s-ES"/>
              <a:t>Imagen</a:t>
            </a:r>
            <a:endParaRPr lang="es-ES" dirty="0"/>
          </a:p>
        </p:txBody>
      </p:sp>
      <p:sp>
        <p:nvSpPr>
          <p:cNvPr id="58" name="Titel 1">
            <a:extLst>
              <a:ext uri="{FF2B5EF4-FFF2-40B4-BE49-F238E27FC236}">
                <a16:creationId xmlns:a16="http://schemas.microsoft.com/office/drawing/2014/main" id="{2DD72F4F-E3F2-49DC-BBAE-681D615ED495}"/>
              </a:ext>
            </a:extLst>
          </p:cNvPr>
          <p:cNvSpPr>
            <a:spLocks noGrp="1"/>
          </p:cNvSpPr>
          <p:nvPr>
            <p:ph type="title" hasCustomPrompt="1"/>
          </p:nvPr>
        </p:nvSpPr>
        <p:spPr bwMode="gray">
          <a:xfrm>
            <a:off x="449816" y="240212"/>
            <a:ext cx="8464411" cy="540544"/>
          </a:xfrm>
        </p:spPr>
        <p:txBody>
          <a:bodyPr/>
          <a:lstStyle>
            <a:lvl1pPr>
              <a:defRPr/>
            </a:lvl1pPr>
          </a:lstStyle>
          <a:p>
            <a:r>
              <a:rPr lang="es-ES" dirty="0"/>
              <a:t>Añadir título haciendo clic</a:t>
            </a:r>
          </a:p>
        </p:txBody>
      </p:sp>
      <p:sp>
        <p:nvSpPr>
          <p:cNvPr id="2" name="Datumsplatzhalter 1">
            <a:extLst>
              <a:ext uri="{FF2B5EF4-FFF2-40B4-BE49-F238E27FC236}">
                <a16:creationId xmlns:a16="http://schemas.microsoft.com/office/drawing/2014/main" id="{41E483CD-F19D-41A3-BDCA-6CBC957D249B}"/>
              </a:ext>
            </a:extLst>
          </p:cNvPr>
          <p:cNvSpPr>
            <a:spLocks noGrp="1"/>
          </p:cNvSpPr>
          <p:nvPr>
            <p:ph type="dt" sz="half" idx="28"/>
          </p:nvPr>
        </p:nvSpPr>
        <p:spPr/>
        <p:txBody>
          <a:bodyPr/>
          <a:lstStyle/>
          <a:p>
            <a:r>
              <a:rPr lang="es-ES" dirty="0"/>
              <a:t>24.10.2019</a:t>
            </a:r>
          </a:p>
        </p:txBody>
      </p:sp>
      <p:sp>
        <p:nvSpPr>
          <p:cNvPr id="3" name="Fußzeilenplatzhalter 2">
            <a:extLst>
              <a:ext uri="{FF2B5EF4-FFF2-40B4-BE49-F238E27FC236}">
                <a16:creationId xmlns:a16="http://schemas.microsoft.com/office/drawing/2014/main" id="{BB06DC9B-073A-4FF3-9BA2-1E75789AF6F5}"/>
              </a:ext>
            </a:extLst>
          </p:cNvPr>
          <p:cNvSpPr>
            <a:spLocks noGrp="1"/>
          </p:cNvSpPr>
          <p:nvPr>
            <p:ph type="ftr" sz="quarter" idx="29"/>
          </p:nvPr>
        </p:nvSpPr>
        <p:spPr/>
        <p:txBody>
          <a:bodyPr/>
          <a:lstStyle/>
          <a:p>
            <a:r>
              <a:rPr lang="es-ES" dirty="0"/>
              <a:t>Concepto Básicos Sobre Energía y Energía Renovable</a:t>
            </a:r>
          </a:p>
        </p:txBody>
      </p:sp>
      <p:sp>
        <p:nvSpPr>
          <p:cNvPr id="4" name="Foliennummernplatzhalter 3">
            <a:extLst>
              <a:ext uri="{FF2B5EF4-FFF2-40B4-BE49-F238E27FC236}">
                <a16:creationId xmlns:a16="http://schemas.microsoft.com/office/drawing/2014/main" id="{AD5C1195-3510-4D99-97F7-C8AE84ACDFFE}"/>
              </a:ext>
            </a:extLst>
          </p:cNvPr>
          <p:cNvSpPr>
            <a:spLocks noGrp="1"/>
          </p:cNvSpPr>
          <p:nvPr>
            <p:ph type="sldNum" sz="quarter" idx="30"/>
          </p:nvPr>
        </p:nvSpPr>
        <p:spPr/>
        <p:txBody>
          <a:bodyPr/>
          <a:lstStyle/>
          <a:p>
            <a:r>
              <a:rPr lang="es-ES"/>
              <a:t>Página </a:t>
            </a:r>
            <a:fld id="{3A8B5DB7-81A8-4ED4-916B-6B23CD603687}" type="slidenum">
              <a:rPr lang="es-ES" smtClean="0"/>
              <a:pPr/>
              <a:t>‹#›</a:t>
            </a:fld>
            <a:endParaRPr lang="es-ES" dirty="0"/>
          </a:p>
        </p:txBody>
      </p:sp>
    </p:spTree>
    <p:extLst>
      <p:ext uri="{BB962C8B-B14F-4D97-AF65-F5344CB8AC3E}">
        <p14:creationId xmlns:p14="http://schemas.microsoft.com/office/powerpoint/2010/main" val="1419690712"/>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acto 3">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DF58C217-C4E2-448E-B6B5-E56CEFB6D358}"/>
              </a:ext>
            </a:extLst>
          </p:cNvPr>
          <p:cNvPicPr>
            <a:picLocks/>
          </p:cNvPicPr>
          <p:nvPr userDrawn="1"/>
        </p:nvPicPr>
        <p:blipFill rotWithShape="1">
          <a:blip r:embed="rId2"/>
          <a:srcRect t="234" b="7466"/>
          <a:stretch/>
        </p:blipFill>
        <p:spPr bwMode="gray">
          <a:xfrm>
            <a:off x="123135" y="123825"/>
            <a:ext cx="8893865" cy="4476494"/>
          </a:xfrm>
          <a:prstGeom prst="rect">
            <a:avLst/>
          </a:prstGeom>
        </p:spPr>
      </p:pic>
      <p:sp>
        <p:nvSpPr>
          <p:cNvPr id="6" name="Rechteck 5">
            <a:extLst>
              <a:ext uri="{FF2B5EF4-FFF2-40B4-BE49-F238E27FC236}">
                <a16:creationId xmlns:a16="http://schemas.microsoft.com/office/drawing/2014/main" id="{1E3E3E95-0AFA-477F-B88E-9AEDC037418E}"/>
              </a:ext>
            </a:extLst>
          </p:cNvPr>
          <p:cNvSpPr>
            <a:spLocks/>
          </p:cNvSpPr>
          <p:nvPr userDrawn="1"/>
        </p:nvSpPr>
        <p:spPr bwMode="gray">
          <a:xfrm>
            <a:off x="133351" y="123825"/>
            <a:ext cx="8893865" cy="447649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6" y="240212"/>
            <a:ext cx="8560833" cy="540544"/>
          </a:xfrm>
        </p:spPr>
        <p:txBody>
          <a:bodyPr/>
          <a:lstStyle>
            <a:lvl1pPr>
              <a:defRPr/>
            </a:lvl1pPr>
          </a:lstStyle>
          <a:p>
            <a:r>
              <a:rPr lang="es-ES" dirty="0"/>
              <a:t>Añadir título haciendo clic</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449816" y="2974463"/>
            <a:ext cx="2608495" cy="540112"/>
          </a:xfrm>
        </p:spPr>
        <p:txBody>
          <a:bodyPr/>
          <a:lstStyle>
            <a:lvl1pPr>
              <a:lnSpc>
                <a:spcPct val="100000"/>
              </a:lnSpc>
              <a:spcBef>
                <a:spcPts val="0"/>
              </a:spcBef>
              <a:defRPr sz="1000"/>
            </a:lvl1pPr>
          </a:lstStyle>
          <a:p>
            <a:r>
              <a:rPr lang="fr-FR" dirty="0"/>
              <a:t>nombre.apellidos@giz.de</a:t>
            </a:r>
          </a:p>
          <a:p>
            <a:r>
              <a:rPr lang="fr-FR" dirty="0"/>
              <a:t>T +49 (0) x xx </a:t>
            </a:r>
            <a:r>
              <a:rPr lang="fr-FR" dirty="0" err="1"/>
              <a:t>xx</a:t>
            </a:r>
            <a:r>
              <a:rPr lang="fr-FR" dirty="0"/>
              <a:t> </a:t>
            </a:r>
            <a:r>
              <a:rPr lang="fr-FR" dirty="0" err="1"/>
              <a:t>xx</a:t>
            </a:r>
            <a:r>
              <a:rPr lang="fr-FR" dirty="0"/>
              <a:t> </a:t>
            </a:r>
          </a:p>
          <a:p>
            <a:r>
              <a:rPr lang="fr-FR" dirty="0"/>
              <a:t>F +49 (0) x xx </a:t>
            </a:r>
            <a:r>
              <a:rPr lang="fr-FR" dirty="0" err="1"/>
              <a:t>xx</a:t>
            </a:r>
            <a:r>
              <a:rPr lang="fr-FR" dirty="0"/>
              <a:t> </a:t>
            </a:r>
            <a:r>
              <a:rPr lang="fr-FR" dirty="0" err="1"/>
              <a:t>xx</a:t>
            </a:r>
            <a:endParaRPr lang="fr-FR" dirty="0"/>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449816" y="2508898"/>
            <a:ext cx="2608495" cy="176276"/>
          </a:xfrm>
        </p:spPr>
        <p:txBody>
          <a:bodyPr/>
          <a:lstStyle>
            <a:lvl1pPr>
              <a:defRPr sz="1000" b="1"/>
            </a:lvl1pPr>
          </a:lstStyle>
          <a:p>
            <a:r>
              <a:rPr lang="de-DE" dirty="0" err="1"/>
              <a:t>Nombre</a:t>
            </a:r>
            <a:r>
              <a:rPr lang="de-DE" dirty="0"/>
              <a:t> y </a:t>
            </a:r>
            <a:r>
              <a:rPr lang="de-DE" dirty="0" err="1"/>
              <a:t>apellido</a:t>
            </a:r>
            <a:r>
              <a:rPr lang="de-DE" dirty="0"/>
              <a:t>(s)</a:t>
            </a:r>
            <a:endParaRPr lang="en-GB" dirty="0"/>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449816" y="2686369"/>
            <a:ext cx="2608495" cy="176276"/>
          </a:xfrm>
        </p:spPr>
        <p:txBody>
          <a:bodyPr/>
          <a:lstStyle>
            <a:lvl1pPr>
              <a:defRPr sz="1000"/>
            </a:lvl1pPr>
          </a:lstStyle>
          <a:p>
            <a:r>
              <a:rPr lang="de-DE" dirty="0" err="1"/>
              <a:t>Función</a:t>
            </a:r>
            <a:r>
              <a:rPr lang="de-DE" dirty="0"/>
              <a:t>, </a:t>
            </a:r>
            <a:r>
              <a:rPr lang="de-DE" dirty="0" err="1"/>
              <a:t>lugar</a:t>
            </a:r>
            <a:endParaRPr lang="de-DE" dirty="0"/>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449818" y="1177157"/>
            <a:ext cx="1016580" cy="1179178"/>
          </a:xfr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s-ES"/>
              <a:t>Imagen</a:t>
            </a:r>
            <a:endParaRPr lang="es-ES" dirty="0"/>
          </a:p>
        </p:txBody>
      </p:sp>
      <p:sp>
        <p:nvSpPr>
          <p:cNvPr id="23" name="Textplatzhalter 16">
            <a:extLst>
              <a:ext uri="{FF2B5EF4-FFF2-40B4-BE49-F238E27FC236}">
                <a16:creationId xmlns:a16="http://schemas.microsoft.com/office/drawing/2014/main" id="{A3959264-4C48-474A-BB44-B8C103D1F20F}"/>
              </a:ext>
            </a:extLst>
          </p:cNvPr>
          <p:cNvSpPr>
            <a:spLocks noGrp="1"/>
          </p:cNvSpPr>
          <p:nvPr>
            <p:ph type="body" sz="quarter" idx="24" hasCustomPrompt="1"/>
          </p:nvPr>
        </p:nvSpPr>
        <p:spPr bwMode="gray">
          <a:xfrm>
            <a:off x="3348457" y="2974463"/>
            <a:ext cx="2608495" cy="540112"/>
          </a:xfrm>
        </p:spPr>
        <p:txBody>
          <a:bodyPr/>
          <a:lstStyle>
            <a:lvl1pPr>
              <a:lnSpc>
                <a:spcPct val="100000"/>
              </a:lnSpc>
              <a:spcBef>
                <a:spcPts val="0"/>
              </a:spcBef>
              <a:defRPr sz="1000"/>
            </a:lvl1pPr>
          </a:lstStyle>
          <a:p>
            <a:r>
              <a:rPr lang="fr-FR" dirty="0"/>
              <a:t>nombre.apellidos@giz.de</a:t>
            </a:r>
          </a:p>
          <a:p>
            <a:r>
              <a:rPr lang="fr-FR" dirty="0"/>
              <a:t>T +49 (0) x xx </a:t>
            </a:r>
            <a:r>
              <a:rPr lang="fr-FR" dirty="0" err="1"/>
              <a:t>xx</a:t>
            </a:r>
            <a:r>
              <a:rPr lang="fr-FR" dirty="0"/>
              <a:t> </a:t>
            </a:r>
            <a:r>
              <a:rPr lang="fr-FR" dirty="0" err="1"/>
              <a:t>xx</a:t>
            </a:r>
            <a:r>
              <a:rPr lang="fr-FR" dirty="0"/>
              <a:t> </a:t>
            </a:r>
          </a:p>
          <a:p>
            <a:r>
              <a:rPr lang="fr-FR" dirty="0"/>
              <a:t>F +49 (0) x xx </a:t>
            </a:r>
            <a:r>
              <a:rPr lang="fr-FR" dirty="0" err="1"/>
              <a:t>xx</a:t>
            </a:r>
            <a:r>
              <a:rPr lang="fr-FR" dirty="0"/>
              <a:t> </a:t>
            </a:r>
            <a:r>
              <a:rPr lang="fr-FR" dirty="0" err="1"/>
              <a:t>xx</a:t>
            </a:r>
            <a:endParaRPr lang="fr-FR" dirty="0"/>
          </a:p>
        </p:txBody>
      </p:sp>
      <p:sp>
        <p:nvSpPr>
          <p:cNvPr id="24" name="Textplatzhalter 29">
            <a:extLst>
              <a:ext uri="{FF2B5EF4-FFF2-40B4-BE49-F238E27FC236}">
                <a16:creationId xmlns:a16="http://schemas.microsoft.com/office/drawing/2014/main" id="{37C5BE72-A50D-4E1F-A698-7239B19ED5FF}"/>
              </a:ext>
            </a:extLst>
          </p:cNvPr>
          <p:cNvSpPr>
            <a:spLocks noGrp="1"/>
          </p:cNvSpPr>
          <p:nvPr>
            <p:ph type="body" sz="quarter" idx="25" hasCustomPrompt="1"/>
          </p:nvPr>
        </p:nvSpPr>
        <p:spPr bwMode="gray">
          <a:xfrm>
            <a:off x="3348457" y="2508898"/>
            <a:ext cx="2608495" cy="176276"/>
          </a:xfrm>
        </p:spPr>
        <p:txBody>
          <a:bodyPr/>
          <a:lstStyle>
            <a:lvl1pPr>
              <a:defRPr sz="1000" b="1"/>
            </a:lvl1pPr>
          </a:lstStyle>
          <a:p>
            <a:r>
              <a:rPr lang="de-DE" dirty="0" err="1"/>
              <a:t>Nombre</a:t>
            </a:r>
            <a:r>
              <a:rPr lang="de-DE" dirty="0"/>
              <a:t> y </a:t>
            </a:r>
            <a:r>
              <a:rPr lang="de-DE" dirty="0" err="1"/>
              <a:t>apellido</a:t>
            </a:r>
            <a:r>
              <a:rPr lang="de-DE" dirty="0"/>
              <a:t>(s)</a:t>
            </a:r>
            <a:endParaRPr lang="en-GB" dirty="0"/>
          </a:p>
        </p:txBody>
      </p:sp>
      <p:sp>
        <p:nvSpPr>
          <p:cNvPr id="25" name="Textplatzhalter 30">
            <a:extLst>
              <a:ext uri="{FF2B5EF4-FFF2-40B4-BE49-F238E27FC236}">
                <a16:creationId xmlns:a16="http://schemas.microsoft.com/office/drawing/2014/main" id="{BBC5F177-59CC-4E2C-8920-EF6014FA21D0}"/>
              </a:ext>
            </a:extLst>
          </p:cNvPr>
          <p:cNvSpPr>
            <a:spLocks noGrp="1"/>
          </p:cNvSpPr>
          <p:nvPr>
            <p:ph type="body" sz="quarter" idx="26" hasCustomPrompt="1"/>
          </p:nvPr>
        </p:nvSpPr>
        <p:spPr bwMode="gray">
          <a:xfrm>
            <a:off x="3348457" y="2686369"/>
            <a:ext cx="2608495" cy="176276"/>
          </a:xfrm>
        </p:spPr>
        <p:txBody>
          <a:bodyPr/>
          <a:lstStyle>
            <a:lvl1pPr>
              <a:defRPr sz="1000"/>
            </a:lvl1pPr>
          </a:lstStyle>
          <a:p>
            <a:r>
              <a:rPr lang="de-DE" dirty="0" err="1"/>
              <a:t>Función</a:t>
            </a:r>
            <a:r>
              <a:rPr lang="de-DE" dirty="0"/>
              <a:t>, </a:t>
            </a:r>
            <a:r>
              <a:rPr lang="de-DE" dirty="0" err="1"/>
              <a:t>lugar</a:t>
            </a:r>
            <a:endParaRPr lang="de-DE" dirty="0"/>
          </a:p>
        </p:txBody>
      </p:sp>
      <p:sp>
        <p:nvSpPr>
          <p:cNvPr id="36" name="Bildplatzhalter 6">
            <a:extLst>
              <a:ext uri="{FF2B5EF4-FFF2-40B4-BE49-F238E27FC236}">
                <a16:creationId xmlns:a16="http://schemas.microsoft.com/office/drawing/2014/main" id="{BB2B85DB-7C09-47DD-8B78-3BE26DF17326}"/>
              </a:ext>
            </a:extLst>
          </p:cNvPr>
          <p:cNvSpPr>
            <a:spLocks noGrp="1"/>
          </p:cNvSpPr>
          <p:nvPr>
            <p:ph type="pic" sz="quarter" idx="27" hasCustomPrompt="1"/>
          </p:nvPr>
        </p:nvSpPr>
        <p:spPr bwMode="gray">
          <a:xfrm>
            <a:off x="3348459" y="1177157"/>
            <a:ext cx="1016580" cy="1179178"/>
          </a:xfrm>
          <a:solidFill>
            <a:schemeClr val="bg2"/>
          </a:solidFill>
        </p:spPr>
        <p:txBody>
          <a:bodyPr vert="horz" lIns="36000" tIns="864000" rIns="36000" bIns="36000" rtlCol="0">
            <a:noAutofit/>
          </a:bodyPr>
          <a:lstStyle>
            <a:lvl1pPr marL="0" marR="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lang="en-GB" sz="600" dirty="0">
                <a:solidFill>
                  <a:schemeClr val="tx2"/>
                </a:solidFill>
              </a:defRPr>
            </a:lvl1pPr>
          </a:lstStyle>
          <a:p>
            <a:pPr lvl="0" algn="ctr"/>
            <a:r>
              <a:rPr lang="es-ES"/>
              <a:t>Imagen</a:t>
            </a:r>
            <a:endParaRPr lang="es-ES" dirty="0"/>
          </a:p>
        </p:txBody>
      </p:sp>
      <p:sp>
        <p:nvSpPr>
          <p:cNvPr id="37" name="Textplatzhalter 16">
            <a:extLst>
              <a:ext uri="{FF2B5EF4-FFF2-40B4-BE49-F238E27FC236}">
                <a16:creationId xmlns:a16="http://schemas.microsoft.com/office/drawing/2014/main" id="{C376165A-CE76-4372-91C7-F6C54DEAFEF0}"/>
              </a:ext>
            </a:extLst>
          </p:cNvPr>
          <p:cNvSpPr>
            <a:spLocks noGrp="1"/>
          </p:cNvSpPr>
          <p:nvPr>
            <p:ph type="body" sz="quarter" idx="28" hasCustomPrompt="1"/>
          </p:nvPr>
        </p:nvSpPr>
        <p:spPr bwMode="gray">
          <a:xfrm>
            <a:off x="6247098" y="2974463"/>
            <a:ext cx="2608495" cy="540112"/>
          </a:xfrm>
        </p:spPr>
        <p:txBody>
          <a:bodyPr/>
          <a:lstStyle>
            <a:lvl1pPr>
              <a:lnSpc>
                <a:spcPct val="100000"/>
              </a:lnSpc>
              <a:spcBef>
                <a:spcPts val="0"/>
              </a:spcBef>
              <a:defRPr sz="1000"/>
            </a:lvl1pPr>
          </a:lstStyle>
          <a:p>
            <a:r>
              <a:rPr lang="fr-FR" dirty="0"/>
              <a:t>nombre.apellidos@giz.de</a:t>
            </a:r>
          </a:p>
          <a:p>
            <a:r>
              <a:rPr lang="fr-FR" dirty="0"/>
              <a:t>T +49 (0) x xx </a:t>
            </a:r>
            <a:r>
              <a:rPr lang="fr-FR" dirty="0" err="1"/>
              <a:t>xx</a:t>
            </a:r>
            <a:r>
              <a:rPr lang="fr-FR" dirty="0"/>
              <a:t> </a:t>
            </a:r>
            <a:r>
              <a:rPr lang="fr-FR" dirty="0" err="1"/>
              <a:t>xx</a:t>
            </a:r>
            <a:r>
              <a:rPr lang="fr-FR" dirty="0"/>
              <a:t> </a:t>
            </a:r>
          </a:p>
          <a:p>
            <a:r>
              <a:rPr lang="fr-FR" dirty="0"/>
              <a:t>F +49 (0) x xx </a:t>
            </a:r>
            <a:r>
              <a:rPr lang="fr-FR" dirty="0" err="1"/>
              <a:t>xx</a:t>
            </a:r>
            <a:r>
              <a:rPr lang="fr-FR" dirty="0"/>
              <a:t> </a:t>
            </a:r>
            <a:r>
              <a:rPr lang="fr-FR" dirty="0" err="1"/>
              <a:t>xx</a:t>
            </a:r>
            <a:endParaRPr lang="fr-FR" dirty="0"/>
          </a:p>
        </p:txBody>
      </p:sp>
      <p:sp>
        <p:nvSpPr>
          <p:cNvPr id="38" name="Textplatzhalter 29">
            <a:extLst>
              <a:ext uri="{FF2B5EF4-FFF2-40B4-BE49-F238E27FC236}">
                <a16:creationId xmlns:a16="http://schemas.microsoft.com/office/drawing/2014/main" id="{12DC0B08-9C2F-4A20-8D25-AB673DE13DB5}"/>
              </a:ext>
            </a:extLst>
          </p:cNvPr>
          <p:cNvSpPr>
            <a:spLocks noGrp="1"/>
          </p:cNvSpPr>
          <p:nvPr>
            <p:ph type="body" sz="quarter" idx="29" hasCustomPrompt="1"/>
          </p:nvPr>
        </p:nvSpPr>
        <p:spPr bwMode="gray">
          <a:xfrm>
            <a:off x="6247098" y="2508898"/>
            <a:ext cx="2608495" cy="176276"/>
          </a:xfrm>
        </p:spPr>
        <p:txBody>
          <a:bodyPr/>
          <a:lstStyle>
            <a:lvl1pPr>
              <a:defRPr sz="1000" b="1"/>
            </a:lvl1pPr>
          </a:lstStyle>
          <a:p>
            <a:r>
              <a:rPr lang="de-DE" dirty="0" err="1"/>
              <a:t>Nombre</a:t>
            </a:r>
            <a:r>
              <a:rPr lang="de-DE" dirty="0"/>
              <a:t> y </a:t>
            </a:r>
            <a:r>
              <a:rPr lang="de-DE" dirty="0" err="1"/>
              <a:t>apellido</a:t>
            </a:r>
            <a:r>
              <a:rPr lang="de-DE" dirty="0"/>
              <a:t>(s)</a:t>
            </a:r>
            <a:endParaRPr lang="en-GB" dirty="0"/>
          </a:p>
        </p:txBody>
      </p:sp>
      <p:sp>
        <p:nvSpPr>
          <p:cNvPr id="39" name="Textplatzhalter 30">
            <a:extLst>
              <a:ext uri="{FF2B5EF4-FFF2-40B4-BE49-F238E27FC236}">
                <a16:creationId xmlns:a16="http://schemas.microsoft.com/office/drawing/2014/main" id="{7DB1B252-5879-4206-BDF8-0A22178C0420}"/>
              </a:ext>
            </a:extLst>
          </p:cNvPr>
          <p:cNvSpPr>
            <a:spLocks noGrp="1"/>
          </p:cNvSpPr>
          <p:nvPr>
            <p:ph type="body" sz="quarter" idx="30" hasCustomPrompt="1"/>
          </p:nvPr>
        </p:nvSpPr>
        <p:spPr bwMode="gray">
          <a:xfrm>
            <a:off x="6247098" y="2686369"/>
            <a:ext cx="2608495" cy="176276"/>
          </a:xfrm>
        </p:spPr>
        <p:txBody>
          <a:bodyPr/>
          <a:lstStyle>
            <a:lvl1pPr>
              <a:defRPr sz="1000"/>
            </a:lvl1pPr>
          </a:lstStyle>
          <a:p>
            <a:r>
              <a:rPr lang="de-DE" dirty="0" err="1"/>
              <a:t>Función</a:t>
            </a:r>
            <a:r>
              <a:rPr lang="de-DE" dirty="0"/>
              <a:t>, </a:t>
            </a:r>
            <a:r>
              <a:rPr lang="de-DE" dirty="0" err="1"/>
              <a:t>lugar</a:t>
            </a:r>
            <a:endParaRPr lang="de-DE" dirty="0"/>
          </a:p>
        </p:txBody>
      </p:sp>
      <p:sp>
        <p:nvSpPr>
          <p:cNvPr id="40" name="Bildplatzhalter 6">
            <a:extLst>
              <a:ext uri="{FF2B5EF4-FFF2-40B4-BE49-F238E27FC236}">
                <a16:creationId xmlns:a16="http://schemas.microsoft.com/office/drawing/2014/main" id="{DD64FA03-A54F-412F-96FC-EE4E88E5DD5F}"/>
              </a:ext>
            </a:extLst>
          </p:cNvPr>
          <p:cNvSpPr>
            <a:spLocks noGrp="1"/>
          </p:cNvSpPr>
          <p:nvPr>
            <p:ph type="pic" sz="quarter" idx="31" hasCustomPrompt="1"/>
          </p:nvPr>
        </p:nvSpPr>
        <p:spPr bwMode="gray">
          <a:xfrm>
            <a:off x="6247100" y="1177157"/>
            <a:ext cx="1016580" cy="1179178"/>
          </a:xfr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s-ES"/>
              <a:t>Imagen</a:t>
            </a:r>
            <a:endParaRPr lang="es-ES" dirty="0"/>
          </a:p>
        </p:txBody>
      </p:sp>
      <p:sp>
        <p:nvSpPr>
          <p:cNvPr id="42" name="TextBox 7">
            <a:extLst>
              <a:ext uri="{FF2B5EF4-FFF2-40B4-BE49-F238E27FC236}">
                <a16:creationId xmlns:a16="http://schemas.microsoft.com/office/drawing/2014/main" id="{0ACBC6BD-AF1C-4AC3-B989-7C0851FD4A36}"/>
              </a:ext>
            </a:extLst>
          </p:cNvPr>
          <p:cNvSpPr txBox="1"/>
          <p:nvPr userDrawn="1"/>
        </p:nvSpPr>
        <p:spPr bwMode="gray">
          <a:xfrm>
            <a:off x="784636" y="4052697"/>
            <a:ext cx="838691" cy="246221"/>
          </a:xfrm>
          <a:prstGeom prst="rect">
            <a:avLst/>
          </a:prstGeom>
          <a:noFill/>
        </p:spPr>
        <p:txBody>
          <a:bodyPr wrap="none" rtlCol="0">
            <a:spAutoFit/>
          </a:bodyPr>
          <a:lstStyle/>
          <a:p>
            <a:pPr>
              <a:spcBef>
                <a:spcPts val="2400"/>
              </a:spcBef>
              <a:buClr>
                <a:srgbClr val="C00000"/>
              </a:buClr>
            </a:pPr>
            <a:r>
              <a:rPr lang="es-ES" sz="1000">
                <a:solidFill>
                  <a:schemeClr val="tx1">
                    <a:lumMod val="75000"/>
                    <a:lumOff val="25000"/>
                  </a:schemeClr>
                </a:solidFill>
              </a:rPr>
              <a:t>www.giz.de</a:t>
            </a:r>
            <a:endParaRPr lang="es-ES" sz="1000" dirty="0">
              <a:solidFill>
                <a:schemeClr val="tx1">
                  <a:lumMod val="75000"/>
                  <a:lumOff val="25000"/>
                </a:schemeClr>
              </a:solidFill>
            </a:endParaRPr>
          </a:p>
        </p:txBody>
      </p:sp>
      <p:pic>
        <p:nvPicPr>
          <p:cNvPr id="43" name="Grafik 42" descr="Ein Bild, das Axt, Werkzeug enthält.&#10;&#10;Mit sehr hoher Zuverlässigkeit generierte Beschreibung">
            <a:extLst>
              <a:ext uri="{FF2B5EF4-FFF2-40B4-BE49-F238E27FC236}">
                <a16:creationId xmlns:a16="http://schemas.microsoft.com/office/drawing/2014/main" id="{1409F6AC-26EC-4924-85C7-7C52829EA0B7}"/>
              </a:ext>
            </a:extLst>
          </p:cNvPr>
          <p:cNvPicPr>
            <a:picLocks noChangeAspect="1"/>
          </p:cNvPicPr>
          <p:nvPr userDrawn="1"/>
        </p:nvPicPr>
        <p:blipFill>
          <a:blip r:embed="rId3"/>
          <a:stretch>
            <a:fillRect/>
          </a:stretch>
        </p:blipFill>
        <p:spPr bwMode="gray">
          <a:xfrm>
            <a:off x="2273484" y="4081945"/>
            <a:ext cx="290728" cy="236458"/>
          </a:xfrm>
          <a:prstGeom prst="rect">
            <a:avLst/>
          </a:prstGeom>
        </p:spPr>
      </p:pic>
      <p:pic>
        <p:nvPicPr>
          <p:cNvPr id="44" name="Grafik 43">
            <a:extLst>
              <a:ext uri="{FF2B5EF4-FFF2-40B4-BE49-F238E27FC236}">
                <a16:creationId xmlns:a16="http://schemas.microsoft.com/office/drawing/2014/main" id="{95D9641D-18D8-4757-B59C-824BED8ECD98}"/>
              </a:ext>
            </a:extLst>
          </p:cNvPr>
          <p:cNvPicPr>
            <a:picLocks noChangeAspect="1"/>
          </p:cNvPicPr>
          <p:nvPr userDrawn="1"/>
        </p:nvPicPr>
        <p:blipFill>
          <a:blip r:embed="rId4"/>
          <a:stretch>
            <a:fillRect/>
          </a:stretch>
        </p:blipFill>
        <p:spPr bwMode="gray">
          <a:xfrm>
            <a:off x="4961178" y="4056187"/>
            <a:ext cx="234516" cy="234514"/>
          </a:xfrm>
          <a:prstGeom prst="rect">
            <a:avLst/>
          </a:prstGeom>
        </p:spPr>
      </p:pic>
      <p:grpSp>
        <p:nvGrpSpPr>
          <p:cNvPr id="45" name="Gruppieren 44">
            <a:extLst>
              <a:ext uri="{FF2B5EF4-FFF2-40B4-BE49-F238E27FC236}">
                <a16:creationId xmlns:a16="http://schemas.microsoft.com/office/drawing/2014/main" id="{5C7EA8DE-E5C0-4542-A14B-2F893BDFC8D1}"/>
              </a:ext>
            </a:extLst>
          </p:cNvPr>
          <p:cNvGrpSpPr/>
          <p:nvPr userDrawn="1"/>
        </p:nvGrpSpPr>
        <p:grpSpPr bwMode="gray">
          <a:xfrm>
            <a:off x="444492" y="4029252"/>
            <a:ext cx="262622" cy="297258"/>
            <a:chOff x="4933951" y="-41275"/>
            <a:chExt cx="2130425" cy="2411413"/>
          </a:xfrm>
        </p:grpSpPr>
        <p:sp>
          <p:nvSpPr>
            <p:cNvPr id="46" name="Freeform 6">
              <a:extLst>
                <a:ext uri="{FF2B5EF4-FFF2-40B4-BE49-F238E27FC236}">
                  <a16:creationId xmlns:a16="http://schemas.microsoft.com/office/drawing/2014/main" id="{05EE60F5-13C7-4FF2-87FA-B42FCFE9CCF1}"/>
                </a:ext>
              </a:extLst>
            </p:cNvPr>
            <p:cNvSpPr>
              <a:spLocks noEditPoints="1"/>
            </p:cNvSpPr>
            <p:nvPr/>
          </p:nvSpPr>
          <p:spPr bwMode="gray">
            <a:xfrm>
              <a:off x="4945063" y="1435100"/>
              <a:ext cx="2114550" cy="935038"/>
            </a:xfrm>
            <a:custGeom>
              <a:avLst/>
              <a:gdLst>
                <a:gd name="T0" fmla="*/ 287 w 425"/>
                <a:gd name="T1" fmla="*/ 25 h 188"/>
                <a:gd name="T2" fmla="*/ 297 w 425"/>
                <a:gd name="T3" fmla="*/ 2 h 188"/>
                <a:gd name="T4" fmla="*/ 325 w 425"/>
                <a:gd name="T5" fmla="*/ 0 h 188"/>
                <a:gd name="T6" fmla="*/ 321 w 425"/>
                <a:gd name="T7" fmla="*/ 23 h 188"/>
                <a:gd name="T8" fmla="*/ 382 w 425"/>
                <a:gd name="T9" fmla="*/ 25 h 188"/>
                <a:gd name="T10" fmla="*/ 394 w 425"/>
                <a:gd name="T11" fmla="*/ 2 h 188"/>
                <a:gd name="T12" fmla="*/ 423 w 425"/>
                <a:gd name="T13" fmla="*/ 0 h 188"/>
                <a:gd name="T14" fmla="*/ 307 w 425"/>
                <a:gd name="T15" fmla="*/ 135 h 188"/>
                <a:gd name="T16" fmla="*/ 0 w 425"/>
                <a:gd name="T17" fmla="*/ 2 h 188"/>
                <a:gd name="T18" fmla="*/ 28 w 425"/>
                <a:gd name="T19" fmla="*/ 0 h 188"/>
                <a:gd name="T20" fmla="*/ 40 w 425"/>
                <a:gd name="T21" fmla="*/ 23 h 188"/>
                <a:gd name="T22" fmla="*/ 101 w 425"/>
                <a:gd name="T23" fmla="*/ 25 h 188"/>
                <a:gd name="T24" fmla="*/ 97 w 425"/>
                <a:gd name="T25" fmla="*/ 3 h 188"/>
                <a:gd name="T26" fmla="*/ 125 w 425"/>
                <a:gd name="T27" fmla="*/ 0 h 188"/>
                <a:gd name="T28" fmla="*/ 134 w 425"/>
                <a:gd name="T29" fmla="*/ 23 h 188"/>
                <a:gd name="T30" fmla="*/ 192 w 425"/>
                <a:gd name="T31" fmla="*/ 25 h 188"/>
                <a:gd name="T32" fmla="*/ 194 w 425"/>
                <a:gd name="T33" fmla="*/ 2 h 188"/>
                <a:gd name="T34" fmla="*/ 221 w 425"/>
                <a:gd name="T35" fmla="*/ 0 h 188"/>
                <a:gd name="T36" fmla="*/ 224 w 425"/>
                <a:gd name="T37" fmla="*/ 23 h 188"/>
                <a:gd name="T38" fmla="*/ 256 w 425"/>
                <a:gd name="T39" fmla="*/ 25 h 188"/>
                <a:gd name="T40" fmla="*/ 362 w 425"/>
                <a:gd name="T41" fmla="*/ 55 h 188"/>
                <a:gd name="T42" fmla="*/ 307 w 425"/>
                <a:gd name="T43" fmla="*/ 56 h 188"/>
                <a:gd name="T44" fmla="*/ 256 w 425"/>
                <a:gd name="T45" fmla="*/ 121 h 188"/>
                <a:gd name="T46" fmla="*/ 363 w 425"/>
                <a:gd name="T47" fmla="*/ 56 h 188"/>
                <a:gd name="T48" fmla="*/ 87 w 425"/>
                <a:gd name="T49" fmla="*/ 55 h 188"/>
                <a:gd name="T50" fmla="*/ 61 w 425"/>
                <a:gd name="T51" fmla="*/ 55 h 188"/>
                <a:gd name="T52" fmla="*/ 155 w 425"/>
                <a:gd name="T53" fmla="*/ 118 h 188"/>
                <a:gd name="T54" fmla="*/ 156 w 425"/>
                <a:gd name="T55" fmla="*/ 117 h 188"/>
                <a:gd name="T56" fmla="*/ 111 w 425"/>
                <a:gd name="T57" fmla="*/ 55 h 188"/>
                <a:gd name="T58" fmla="*/ 224 w 425"/>
                <a:gd name="T59" fmla="*/ 81 h 188"/>
                <a:gd name="T60" fmla="*/ 224 w 425"/>
                <a:gd name="T61" fmla="*/ 108 h 188"/>
                <a:gd name="T62" fmla="*/ 273 w 425"/>
                <a:gd name="T63" fmla="*/ 56 h 188"/>
                <a:gd name="T64" fmla="*/ 225 w 425"/>
                <a:gd name="T65" fmla="*/ 55 h 188"/>
                <a:gd name="T66" fmla="*/ 224 w 425"/>
                <a:gd name="T67" fmla="*/ 81 h 188"/>
                <a:gd name="T68" fmla="*/ 194 w 425"/>
                <a:gd name="T69" fmla="*/ 56 h 188"/>
                <a:gd name="T70" fmla="*/ 148 w 425"/>
                <a:gd name="T71" fmla="*/ 55 h 188"/>
                <a:gd name="T72" fmla="*/ 192 w 425"/>
                <a:gd name="T73" fmla="*/ 109 h 188"/>
                <a:gd name="T74" fmla="*/ 194 w 425"/>
                <a:gd name="T75"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5" h="188">
                  <a:moveTo>
                    <a:pt x="256" y="25"/>
                  </a:moveTo>
                  <a:cubicBezTo>
                    <a:pt x="267" y="25"/>
                    <a:pt x="277" y="25"/>
                    <a:pt x="287" y="25"/>
                  </a:cubicBezTo>
                  <a:cubicBezTo>
                    <a:pt x="288" y="25"/>
                    <a:pt x="290" y="24"/>
                    <a:pt x="290" y="23"/>
                  </a:cubicBezTo>
                  <a:cubicBezTo>
                    <a:pt x="292" y="16"/>
                    <a:pt x="294" y="9"/>
                    <a:pt x="297" y="2"/>
                  </a:cubicBezTo>
                  <a:cubicBezTo>
                    <a:pt x="297" y="2"/>
                    <a:pt x="298" y="0"/>
                    <a:pt x="299" y="0"/>
                  </a:cubicBezTo>
                  <a:cubicBezTo>
                    <a:pt x="308" y="0"/>
                    <a:pt x="316" y="0"/>
                    <a:pt x="325" y="0"/>
                  </a:cubicBezTo>
                  <a:cubicBezTo>
                    <a:pt x="326" y="0"/>
                    <a:pt x="327" y="2"/>
                    <a:pt x="326" y="2"/>
                  </a:cubicBezTo>
                  <a:cubicBezTo>
                    <a:pt x="325" y="9"/>
                    <a:pt x="323" y="16"/>
                    <a:pt x="321" y="23"/>
                  </a:cubicBezTo>
                  <a:cubicBezTo>
                    <a:pt x="321" y="23"/>
                    <a:pt x="322" y="25"/>
                    <a:pt x="322" y="25"/>
                  </a:cubicBezTo>
                  <a:cubicBezTo>
                    <a:pt x="342" y="25"/>
                    <a:pt x="362" y="25"/>
                    <a:pt x="382" y="25"/>
                  </a:cubicBezTo>
                  <a:cubicBezTo>
                    <a:pt x="383" y="25"/>
                    <a:pt x="384" y="24"/>
                    <a:pt x="384" y="23"/>
                  </a:cubicBezTo>
                  <a:cubicBezTo>
                    <a:pt x="388" y="16"/>
                    <a:pt x="391" y="9"/>
                    <a:pt x="394" y="2"/>
                  </a:cubicBezTo>
                  <a:cubicBezTo>
                    <a:pt x="394" y="1"/>
                    <a:pt x="395" y="0"/>
                    <a:pt x="396" y="0"/>
                  </a:cubicBezTo>
                  <a:cubicBezTo>
                    <a:pt x="405" y="0"/>
                    <a:pt x="414" y="0"/>
                    <a:pt x="423" y="0"/>
                  </a:cubicBezTo>
                  <a:cubicBezTo>
                    <a:pt x="424" y="0"/>
                    <a:pt x="425" y="2"/>
                    <a:pt x="425" y="3"/>
                  </a:cubicBezTo>
                  <a:cubicBezTo>
                    <a:pt x="405" y="64"/>
                    <a:pt x="365" y="108"/>
                    <a:pt x="307" y="135"/>
                  </a:cubicBezTo>
                  <a:cubicBezTo>
                    <a:pt x="195" y="188"/>
                    <a:pt x="60" y="139"/>
                    <a:pt x="10" y="28"/>
                  </a:cubicBezTo>
                  <a:cubicBezTo>
                    <a:pt x="6" y="20"/>
                    <a:pt x="3" y="11"/>
                    <a:pt x="0" y="2"/>
                  </a:cubicBezTo>
                  <a:cubicBezTo>
                    <a:pt x="0" y="2"/>
                    <a:pt x="1" y="0"/>
                    <a:pt x="1" y="0"/>
                  </a:cubicBezTo>
                  <a:cubicBezTo>
                    <a:pt x="10" y="0"/>
                    <a:pt x="19" y="0"/>
                    <a:pt x="28" y="0"/>
                  </a:cubicBezTo>
                  <a:cubicBezTo>
                    <a:pt x="29" y="0"/>
                    <a:pt x="30" y="1"/>
                    <a:pt x="31" y="2"/>
                  </a:cubicBezTo>
                  <a:cubicBezTo>
                    <a:pt x="34" y="9"/>
                    <a:pt x="37" y="16"/>
                    <a:pt x="40" y="23"/>
                  </a:cubicBezTo>
                  <a:cubicBezTo>
                    <a:pt x="41" y="24"/>
                    <a:pt x="42" y="25"/>
                    <a:pt x="43" y="25"/>
                  </a:cubicBezTo>
                  <a:cubicBezTo>
                    <a:pt x="62" y="25"/>
                    <a:pt x="81" y="25"/>
                    <a:pt x="101" y="25"/>
                  </a:cubicBezTo>
                  <a:cubicBezTo>
                    <a:pt x="101" y="25"/>
                    <a:pt x="102" y="23"/>
                    <a:pt x="102" y="23"/>
                  </a:cubicBezTo>
                  <a:cubicBezTo>
                    <a:pt x="101" y="16"/>
                    <a:pt x="99" y="9"/>
                    <a:pt x="97" y="3"/>
                  </a:cubicBezTo>
                  <a:cubicBezTo>
                    <a:pt x="97" y="2"/>
                    <a:pt x="98" y="0"/>
                    <a:pt x="99" y="0"/>
                  </a:cubicBezTo>
                  <a:cubicBezTo>
                    <a:pt x="108" y="0"/>
                    <a:pt x="116" y="0"/>
                    <a:pt x="125" y="0"/>
                  </a:cubicBezTo>
                  <a:cubicBezTo>
                    <a:pt x="126" y="0"/>
                    <a:pt x="127" y="1"/>
                    <a:pt x="127" y="2"/>
                  </a:cubicBezTo>
                  <a:cubicBezTo>
                    <a:pt x="130" y="9"/>
                    <a:pt x="131" y="16"/>
                    <a:pt x="134" y="23"/>
                  </a:cubicBezTo>
                  <a:cubicBezTo>
                    <a:pt x="134" y="24"/>
                    <a:pt x="135" y="25"/>
                    <a:pt x="136" y="25"/>
                  </a:cubicBezTo>
                  <a:cubicBezTo>
                    <a:pt x="155" y="25"/>
                    <a:pt x="173" y="25"/>
                    <a:pt x="192" y="25"/>
                  </a:cubicBezTo>
                  <a:cubicBezTo>
                    <a:pt x="193" y="25"/>
                    <a:pt x="194" y="24"/>
                    <a:pt x="194" y="23"/>
                  </a:cubicBezTo>
                  <a:cubicBezTo>
                    <a:pt x="194" y="16"/>
                    <a:pt x="194" y="9"/>
                    <a:pt x="194" y="2"/>
                  </a:cubicBezTo>
                  <a:cubicBezTo>
                    <a:pt x="194" y="2"/>
                    <a:pt x="195" y="0"/>
                    <a:pt x="196" y="0"/>
                  </a:cubicBezTo>
                  <a:cubicBezTo>
                    <a:pt x="205" y="0"/>
                    <a:pt x="213" y="0"/>
                    <a:pt x="221" y="0"/>
                  </a:cubicBezTo>
                  <a:cubicBezTo>
                    <a:pt x="222" y="0"/>
                    <a:pt x="223" y="2"/>
                    <a:pt x="223" y="3"/>
                  </a:cubicBezTo>
                  <a:cubicBezTo>
                    <a:pt x="224" y="9"/>
                    <a:pt x="223" y="16"/>
                    <a:pt x="224" y="23"/>
                  </a:cubicBezTo>
                  <a:cubicBezTo>
                    <a:pt x="224" y="23"/>
                    <a:pt x="225" y="25"/>
                    <a:pt x="226" y="25"/>
                  </a:cubicBezTo>
                  <a:cubicBezTo>
                    <a:pt x="236" y="25"/>
                    <a:pt x="246" y="25"/>
                    <a:pt x="256" y="25"/>
                  </a:cubicBezTo>
                  <a:close/>
                  <a:moveTo>
                    <a:pt x="364" y="55"/>
                  </a:moveTo>
                  <a:cubicBezTo>
                    <a:pt x="363" y="55"/>
                    <a:pt x="363" y="55"/>
                    <a:pt x="362" y="55"/>
                  </a:cubicBezTo>
                  <a:cubicBezTo>
                    <a:pt x="345" y="55"/>
                    <a:pt x="328" y="54"/>
                    <a:pt x="311" y="55"/>
                  </a:cubicBezTo>
                  <a:cubicBezTo>
                    <a:pt x="310" y="55"/>
                    <a:pt x="308" y="56"/>
                    <a:pt x="307" y="56"/>
                  </a:cubicBezTo>
                  <a:cubicBezTo>
                    <a:pt x="295" y="81"/>
                    <a:pt x="279" y="103"/>
                    <a:pt x="257" y="120"/>
                  </a:cubicBezTo>
                  <a:cubicBezTo>
                    <a:pt x="257" y="121"/>
                    <a:pt x="257" y="121"/>
                    <a:pt x="256" y="121"/>
                  </a:cubicBezTo>
                  <a:cubicBezTo>
                    <a:pt x="257" y="122"/>
                    <a:pt x="257" y="122"/>
                    <a:pt x="258" y="122"/>
                  </a:cubicBezTo>
                  <a:cubicBezTo>
                    <a:pt x="300" y="111"/>
                    <a:pt x="335" y="90"/>
                    <a:pt x="363" y="56"/>
                  </a:cubicBezTo>
                  <a:cubicBezTo>
                    <a:pt x="363" y="56"/>
                    <a:pt x="364" y="55"/>
                    <a:pt x="364" y="55"/>
                  </a:cubicBezTo>
                  <a:close/>
                  <a:moveTo>
                    <a:pt x="87" y="55"/>
                  </a:moveTo>
                  <a:cubicBezTo>
                    <a:pt x="79" y="55"/>
                    <a:pt x="71" y="54"/>
                    <a:pt x="62" y="55"/>
                  </a:cubicBezTo>
                  <a:cubicBezTo>
                    <a:pt x="62" y="55"/>
                    <a:pt x="61" y="55"/>
                    <a:pt x="61" y="55"/>
                  </a:cubicBezTo>
                  <a:cubicBezTo>
                    <a:pt x="61" y="55"/>
                    <a:pt x="61" y="56"/>
                    <a:pt x="62" y="56"/>
                  </a:cubicBezTo>
                  <a:cubicBezTo>
                    <a:pt x="86" y="86"/>
                    <a:pt x="118" y="107"/>
                    <a:pt x="155" y="118"/>
                  </a:cubicBezTo>
                  <a:cubicBezTo>
                    <a:pt x="156" y="118"/>
                    <a:pt x="156" y="118"/>
                    <a:pt x="156" y="118"/>
                  </a:cubicBezTo>
                  <a:cubicBezTo>
                    <a:pt x="156" y="118"/>
                    <a:pt x="156" y="118"/>
                    <a:pt x="156" y="117"/>
                  </a:cubicBezTo>
                  <a:cubicBezTo>
                    <a:pt x="137" y="100"/>
                    <a:pt x="124" y="79"/>
                    <a:pt x="114" y="56"/>
                  </a:cubicBezTo>
                  <a:cubicBezTo>
                    <a:pt x="114" y="55"/>
                    <a:pt x="112" y="55"/>
                    <a:pt x="111" y="55"/>
                  </a:cubicBezTo>
                  <a:cubicBezTo>
                    <a:pt x="103" y="54"/>
                    <a:pt x="95" y="55"/>
                    <a:pt x="87" y="55"/>
                  </a:cubicBezTo>
                  <a:close/>
                  <a:moveTo>
                    <a:pt x="224" y="81"/>
                  </a:moveTo>
                  <a:cubicBezTo>
                    <a:pt x="224" y="89"/>
                    <a:pt x="224" y="98"/>
                    <a:pt x="224" y="106"/>
                  </a:cubicBezTo>
                  <a:cubicBezTo>
                    <a:pt x="224" y="107"/>
                    <a:pt x="224" y="107"/>
                    <a:pt x="224" y="108"/>
                  </a:cubicBezTo>
                  <a:cubicBezTo>
                    <a:pt x="224" y="108"/>
                    <a:pt x="225" y="107"/>
                    <a:pt x="226" y="107"/>
                  </a:cubicBezTo>
                  <a:cubicBezTo>
                    <a:pt x="246" y="94"/>
                    <a:pt x="261" y="76"/>
                    <a:pt x="273" y="56"/>
                  </a:cubicBezTo>
                  <a:cubicBezTo>
                    <a:pt x="274" y="56"/>
                    <a:pt x="273" y="55"/>
                    <a:pt x="272" y="55"/>
                  </a:cubicBezTo>
                  <a:cubicBezTo>
                    <a:pt x="257" y="54"/>
                    <a:pt x="241" y="54"/>
                    <a:pt x="225" y="55"/>
                  </a:cubicBezTo>
                  <a:cubicBezTo>
                    <a:pt x="225" y="55"/>
                    <a:pt x="224" y="56"/>
                    <a:pt x="224" y="56"/>
                  </a:cubicBezTo>
                  <a:cubicBezTo>
                    <a:pt x="224" y="65"/>
                    <a:pt x="224" y="73"/>
                    <a:pt x="224" y="81"/>
                  </a:cubicBezTo>
                  <a:close/>
                  <a:moveTo>
                    <a:pt x="194" y="82"/>
                  </a:moveTo>
                  <a:cubicBezTo>
                    <a:pt x="194" y="73"/>
                    <a:pt x="194" y="65"/>
                    <a:pt x="194" y="56"/>
                  </a:cubicBezTo>
                  <a:cubicBezTo>
                    <a:pt x="194" y="56"/>
                    <a:pt x="193" y="55"/>
                    <a:pt x="192" y="55"/>
                  </a:cubicBezTo>
                  <a:cubicBezTo>
                    <a:pt x="178" y="54"/>
                    <a:pt x="163" y="54"/>
                    <a:pt x="148" y="55"/>
                  </a:cubicBezTo>
                  <a:cubicBezTo>
                    <a:pt x="148" y="55"/>
                    <a:pt x="147" y="56"/>
                    <a:pt x="147" y="56"/>
                  </a:cubicBezTo>
                  <a:cubicBezTo>
                    <a:pt x="158" y="77"/>
                    <a:pt x="172" y="95"/>
                    <a:pt x="192" y="109"/>
                  </a:cubicBezTo>
                  <a:cubicBezTo>
                    <a:pt x="193" y="109"/>
                    <a:pt x="193" y="109"/>
                    <a:pt x="194" y="109"/>
                  </a:cubicBezTo>
                  <a:cubicBezTo>
                    <a:pt x="194" y="109"/>
                    <a:pt x="194" y="108"/>
                    <a:pt x="194" y="108"/>
                  </a:cubicBezTo>
                  <a:cubicBezTo>
                    <a:pt x="194" y="99"/>
                    <a:pt x="194" y="91"/>
                    <a:pt x="194" y="8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7">
              <a:extLst>
                <a:ext uri="{FF2B5EF4-FFF2-40B4-BE49-F238E27FC236}">
                  <a16:creationId xmlns:a16="http://schemas.microsoft.com/office/drawing/2014/main" id="{BAA2DC66-D523-4725-9384-AA70E4C61DD3}"/>
                </a:ext>
              </a:extLst>
            </p:cNvPr>
            <p:cNvSpPr>
              <a:spLocks noEditPoints="1"/>
            </p:cNvSpPr>
            <p:nvPr/>
          </p:nvSpPr>
          <p:spPr bwMode="gray">
            <a:xfrm>
              <a:off x="4945063" y="-41275"/>
              <a:ext cx="2108200" cy="860425"/>
            </a:xfrm>
            <a:custGeom>
              <a:avLst/>
              <a:gdLst>
                <a:gd name="T0" fmla="*/ 45 w 424"/>
                <a:gd name="T1" fmla="*/ 148 h 173"/>
                <a:gd name="T2" fmla="*/ 32 w 424"/>
                <a:gd name="T3" fmla="*/ 170 h 173"/>
                <a:gd name="T4" fmla="*/ 3 w 424"/>
                <a:gd name="T5" fmla="*/ 173 h 173"/>
                <a:gd name="T6" fmla="*/ 155 w 424"/>
                <a:gd name="T7" fmla="*/ 28 h 173"/>
                <a:gd name="T8" fmla="*/ 424 w 424"/>
                <a:gd name="T9" fmla="*/ 171 h 173"/>
                <a:gd name="T10" fmla="*/ 395 w 424"/>
                <a:gd name="T11" fmla="*/ 173 h 173"/>
                <a:gd name="T12" fmla="*/ 382 w 424"/>
                <a:gd name="T13" fmla="*/ 149 h 173"/>
                <a:gd name="T14" fmla="*/ 321 w 424"/>
                <a:gd name="T15" fmla="*/ 148 h 173"/>
                <a:gd name="T16" fmla="*/ 325 w 424"/>
                <a:gd name="T17" fmla="*/ 171 h 173"/>
                <a:gd name="T18" fmla="*/ 297 w 424"/>
                <a:gd name="T19" fmla="*/ 173 h 173"/>
                <a:gd name="T20" fmla="*/ 287 w 424"/>
                <a:gd name="T21" fmla="*/ 149 h 173"/>
                <a:gd name="T22" fmla="*/ 225 w 424"/>
                <a:gd name="T23" fmla="*/ 148 h 173"/>
                <a:gd name="T24" fmla="*/ 223 w 424"/>
                <a:gd name="T25" fmla="*/ 170 h 173"/>
                <a:gd name="T26" fmla="*/ 196 w 424"/>
                <a:gd name="T27" fmla="*/ 173 h 173"/>
                <a:gd name="T28" fmla="*/ 194 w 424"/>
                <a:gd name="T29" fmla="*/ 150 h 173"/>
                <a:gd name="T30" fmla="*/ 137 w 424"/>
                <a:gd name="T31" fmla="*/ 148 h 173"/>
                <a:gd name="T32" fmla="*/ 128 w 424"/>
                <a:gd name="T33" fmla="*/ 171 h 173"/>
                <a:gd name="T34" fmla="*/ 99 w 424"/>
                <a:gd name="T35" fmla="*/ 173 h 173"/>
                <a:gd name="T36" fmla="*/ 103 w 424"/>
                <a:gd name="T37" fmla="*/ 150 h 173"/>
                <a:gd name="T38" fmla="*/ 73 w 424"/>
                <a:gd name="T39" fmla="*/ 148 h 173"/>
                <a:gd name="T40" fmla="*/ 359 w 424"/>
                <a:gd name="T41" fmla="*/ 118 h 173"/>
                <a:gd name="T42" fmla="*/ 360 w 424"/>
                <a:gd name="T43" fmla="*/ 116 h 173"/>
                <a:gd name="T44" fmla="*/ 258 w 424"/>
                <a:gd name="T45" fmla="*/ 56 h 173"/>
                <a:gd name="T46" fmla="*/ 305 w 424"/>
                <a:gd name="T47" fmla="*/ 116 h 173"/>
                <a:gd name="T48" fmla="*/ 333 w 424"/>
                <a:gd name="T49" fmla="*/ 118 h 173"/>
                <a:gd name="T50" fmla="*/ 113 w 424"/>
                <a:gd name="T51" fmla="*/ 118 h 173"/>
                <a:gd name="T52" fmla="*/ 157 w 424"/>
                <a:gd name="T53" fmla="*/ 59 h 173"/>
                <a:gd name="T54" fmla="*/ 157 w 424"/>
                <a:gd name="T55" fmla="*/ 58 h 173"/>
                <a:gd name="T56" fmla="*/ 64 w 424"/>
                <a:gd name="T57" fmla="*/ 118 h 173"/>
                <a:gd name="T58" fmla="*/ 90 w 424"/>
                <a:gd name="T59" fmla="*/ 118 h 173"/>
                <a:gd name="T60" fmla="*/ 269 w 424"/>
                <a:gd name="T61" fmla="*/ 118 h 173"/>
                <a:gd name="T62" fmla="*/ 225 w 424"/>
                <a:gd name="T63" fmla="*/ 68 h 173"/>
                <a:gd name="T64" fmla="*/ 224 w 424"/>
                <a:gd name="T65" fmla="*/ 69 h 173"/>
                <a:gd name="T66" fmla="*/ 225 w 424"/>
                <a:gd name="T67" fmla="*/ 118 h 173"/>
                <a:gd name="T68" fmla="*/ 194 w 424"/>
                <a:gd name="T69" fmla="*/ 93 h 173"/>
                <a:gd name="T70" fmla="*/ 194 w 424"/>
                <a:gd name="T71" fmla="*/ 68 h 173"/>
                <a:gd name="T72" fmla="*/ 150 w 424"/>
                <a:gd name="T73" fmla="*/ 116 h 173"/>
                <a:gd name="T74" fmla="*/ 192 w 424"/>
                <a:gd name="T75" fmla="*/ 118 h 173"/>
                <a:gd name="T76" fmla="*/ 194 w 424"/>
                <a:gd name="T77" fmla="*/ 9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4" h="173">
                  <a:moveTo>
                    <a:pt x="73" y="148"/>
                  </a:moveTo>
                  <a:cubicBezTo>
                    <a:pt x="64" y="148"/>
                    <a:pt x="55" y="148"/>
                    <a:pt x="45" y="148"/>
                  </a:cubicBezTo>
                  <a:cubicBezTo>
                    <a:pt x="44" y="148"/>
                    <a:pt x="43" y="149"/>
                    <a:pt x="42" y="149"/>
                  </a:cubicBezTo>
                  <a:cubicBezTo>
                    <a:pt x="39" y="156"/>
                    <a:pt x="36" y="164"/>
                    <a:pt x="32" y="170"/>
                  </a:cubicBezTo>
                  <a:cubicBezTo>
                    <a:pt x="32" y="171"/>
                    <a:pt x="30" y="173"/>
                    <a:pt x="29" y="173"/>
                  </a:cubicBezTo>
                  <a:cubicBezTo>
                    <a:pt x="21" y="173"/>
                    <a:pt x="12" y="173"/>
                    <a:pt x="3" y="173"/>
                  </a:cubicBezTo>
                  <a:cubicBezTo>
                    <a:pt x="1" y="173"/>
                    <a:pt x="0" y="172"/>
                    <a:pt x="1" y="170"/>
                  </a:cubicBezTo>
                  <a:cubicBezTo>
                    <a:pt x="28" y="96"/>
                    <a:pt x="80" y="48"/>
                    <a:pt x="155" y="28"/>
                  </a:cubicBezTo>
                  <a:cubicBezTo>
                    <a:pt x="258" y="0"/>
                    <a:pt x="366" y="50"/>
                    <a:pt x="413" y="144"/>
                  </a:cubicBezTo>
                  <a:cubicBezTo>
                    <a:pt x="417" y="153"/>
                    <a:pt x="420" y="162"/>
                    <a:pt x="424" y="171"/>
                  </a:cubicBezTo>
                  <a:cubicBezTo>
                    <a:pt x="424" y="171"/>
                    <a:pt x="423" y="173"/>
                    <a:pt x="422" y="173"/>
                  </a:cubicBezTo>
                  <a:cubicBezTo>
                    <a:pt x="413" y="173"/>
                    <a:pt x="404" y="173"/>
                    <a:pt x="395" y="173"/>
                  </a:cubicBezTo>
                  <a:cubicBezTo>
                    <a:pt x="394" y="173"/>
                    <a:pt x="393" y="172"/>
                    <a:pt x="392" y="171"/>
                  </a:cubicBezTo>
                  <a:cubicBezTo>
                    <a:pt x="389" y="164"/>
                    <a:pt x="386" y="156"/>
                    <a:pt x="382" y="149"/>
                  </a:cubicBezTo>
                  <a:cubicBezTo>
                    <a:pt x="382" y="148"/>
                    <a:pt x="381" y="148"/>
                    <a:pt x="380" y="148"/>
                  </a:cubicBezTo>
                  <a:cubicBezTo>
                    <a:pt x="360" y="148"/>
                    <a:pt x="340" y="148"/>
                    <a:pt x="321" y="148"/>
                  </a:cubicBezTo>
                  <a:cubicBezTo>
                    <a:pt x="320" y="148"/>
                    <a:pt x="319" y="149"/>
                    <a:pt x="319" y="150"/>
                  </a:cubicBezTo>
                  <a:cubicBezTo>
                    <a:pt x="321" y="157"/>
                    <a:pt x="323" y="164"/>
                    <a:pt x="325" y="171"/>
                  </a:cubicBezTo>
                  <a:cubicBezTo>
                    <a:pt x="325" y="171"/>
                    <a:pt x="325" y="173"/>
                    <a:pt x="324" y="173"/>
                  </a:cubicBezTo>
                  <a:cubicBezTo>
                    <a:pt x="315" y="173"/>
                    <a:pt x="306" y="173"/>
                    <a:pt x="297" y="173"/>
                  </a:cubicBezTo>
                  <a:cubicBezTo>
                    <a:pt x="296" y="173"/>
                    <a:pt x="295" y="172"/>
                    <a:pt x="295" y="171"/>
                  </a:cubicBezTo>
                  <a:cubicBezTo>
                    <a:pt x="292" y="164"/>
                    <a:pt x="290" y="156"/>
                    <a:pt x="287" y="149"/>
                  </a:cubicBezTo>
                  <a:cubicBezTo>
                    <a:pt x="287" y="148"/>
                    <a:pt x="286" y="148"/>
                    <a:pt x="285" y="148"/>
                  </a:cubicBezTo>
                  <a:cubicBezTo>
                    <a:pt x="265" y="148"/>
                    <a:pt x="245" y="148"/>
                    <a:pt x="225" y="148"/>
                  </a:cubicBezTo>
                  <a:cubicBezTo>
                    <a:pt x="225" y="148"/>
                    <a:pt x="224" y="149"/>
                    <a:pt x="224" y="150"/>
                  </a:cubicBezTo>
                  <a:cubicBezTo>
                    <a:pt x="223" y="156"/>
                    <a:pt x="224" y="163"/>
                    <a:pt x="223" y="170"/>
                  </a:cubicBezTo>
                  <a:cubicBezTo>
                    <a:pt x="223" y="171"/>
                    <a:pt x="222" y="173"/>
                    <a:pt x="221" y="173"/>
                  </a:cubicBezTo>
                  <a:cubicBezTo>
                    <a:pt x="213" y="173"/>
                    <a:pt x="205" y="173"/>
                    <a:pt x="196" y="173"/>
                  </a:cubicBezTo>
                  <a:cubicBezTo>
                    <a:pt x="195" y="173"/>
                    <a:pt x="194" y="171"/>
                    <a:pt x="194" y="170"/>
                  </a:cubicBezTo>
                  <a:cubicBezTo>
                    <a:pt x="194" y="164"/>
                    <a:pt x="194" y="157"/>
                    <a:pt x="194" y="150"/>
                  </a:cubicBezTo>
                  <a:cubicBezTo>
                    <a:pt x="194" y="149"/>
                    <a:pt x="193" y="148"/>
                    <a:pt x="192" y="148"/>
                  </a:cubicBezTo>
                  <a:cubicBezTo>
                    <a:pt x="174" y="148"/>
                    <a:pt x="156" y="148"/>
                    <a:pt x="137" y="148"/>
                  </a:cubicBezTo>
                  <a:cubicBezTo>
                    <a:pt x="137" y="148"/>
                    <a:pt x="135" y="149"/>
                    <a:pt x="135" y="149"/>
                  </a:cubicBezTo>
                  <a:cubicBezTo>
                    <a:pt x="133" y="156"/>
                    <a:pt x="131" y="164"/>
                    <a:pt x="128" y="171"/>
                  </a:cubicBezTo>
                  <a:cubicBezTo>
                    <a:pt x="128" y="172"/>
                    <a:pt x="127" y="173"/>
                    <a:pt x="126" y="173"/>
                  </a:cubicBezTo>
                  <a:cubicBezTo>
                    <a:pt x="117" y="173"/>
                    <a:pt x="108" y="173"/>
                    <a:pt x="99" y="173"/>
                  </a:cubicBezTo>
                  <a:cubicBezTo>
                    <a:pt x="99" y="173"/>
                    <a:pt x="98" y="171"/>
                    <a:pt x="98" y="171"/>
                  </a:cubicBezTo>
                  <a:cubicBezTo>
                    <a:pt x="100" y="164"/>
                    <a:pt x="101" y="157"/>
                    <a:pt x="103" y="150"/>
                  </a:cubicBezTo>
                  <a:cubicBezTo>
                    <a:pt x="103" y="149"/>
                    <a:pt x="102" y="148"/>
                    <a:pt x="102" y="148"/>
                  </a:cubicBezTo>
                  <a:cubicBezTo>
                    <a:pt x="92" y="148"/>
                    <a:pt x="83" y="148"/>
                    <a:pt x="73" y="148"/>
                  </a:cubicBezTo>
                  <a:close/>
                  <a:moveTo>
                    <a:pt x="333" y="118"/>
                  </a:moveTo>
                  <a:cubicBezTo>
                    <a:pt x="342" y="118"/>
                    <a:pt x="350" y="118"/>
                    <a:pt x="359" y="118"/>
                  </a:cubicBezTo>
                  <a:cubicBezTo>
                    <a:pt x="359" y="118"/>
                    <a:pt x="360" y="118"/>
                    <a:pt x="360" y="118"/>
                  </a:cubicBezTo>
                  <a:cubicBezTo>
                    <a:pt x="360" y="117"/>
                    <a:pt x="360" y="117"/>
                    <a:pt x="360" y="116"/>
                  </a:cubicBezTo>
                  <a:cubicBezTo>
                    <a:pt x="332" y="86"/>
                    <a:pt x="299" y="66"/>
                    <a:pt x="259" y="56"/>
                  </a:cubicBezTo>
                  <a:cubicBezTo>
                    <a:pt x="259" y="56"/>
                    <a:pt x="258" y="56"/>
                    <a:pt x="258" y="56"/>
                  </a:cubicBezTo>
                  <a:cubicBezTo>
                    <a:pt x="258" y="56"/>
                    <a:pt x="258" y="57"/>
                    <a:pt x="259" y="57"/>
                  </a:cubicBezTo>
                  <a:cubicBezTo>
                    <a:pt x="278" y="74"/>
                    <a:pt x="293" y="94"/>
                    <a:pt x="305" y="116"/>
                  </a:cubicBezTo>
                  <a:cubicBezTo>
                    <a:pt x="305" y="117"/>
                    <a:pt x="307" y="118"/>
                    <a:pt x="308" y="118"/>
                  </a:cubicBezTo>
                  <a:cubicBezTo>
                    <a:pt x="316" y="118"/>
                    <a:pt x="325" y="118"/>
                    <a:pt x="333" y="118"/>
                  </a:cubicBezTo>
                  <a:close/>
                  <a:moveTo>
                    <a:pt x="90" y="118"/>
                  </a:moveTo>
                  <a:cubicBezTo>
                    <a:pt x="98" y="118"/>
                    <a:pt x="106" y="118"/>
                    <a:pt x="113" y="118"/>
                  </a:cubicBezTo>
                  <a:cubicBezTo>
                    <a:pt x="114" y="118"/>
                    <a:pt x="116" y="117"/>
                    <a:pt x="116" y="116"/>
                  </a:cubicBezTo>
                  <a:cubicBezTo>
                    <a:pt x="127" y="95"/>
                    <a:pt x="140" y="76"/>
                    <a:pt x="157" y="59"/>
                  </a:cubicBezTo>
                  <a:cubicBezTo>
                    <a:pt x="158" y="59"/>
                    <a:pt x="158" y="58"/>
                    <a:pt x="158" y="58"/>
                  </a:cubicBezTo>
                  <a:cubicBezTo>
                    <a:pt x="158" y="58"/>
                    <a:pt x="157" y="58"/>
                    <a:pt x="157" y="58"/>
                  </a:cubicBezTo>
                  <a:cubicBezTo>
                    <a:pt x="121" y="69"/>
                    <a:pt x="90" y="88"/>
                    <a:pt x="65" y="116"/>
                  </a:cubicBezTo>
                  <a:cubicBezTo>
                    <a:pt x="65" y="117"/>
                    <a:pt x="65" y="117"/>
                    <a:pt x="64" y="118"/>
                  </a:cubicBezTo>
                  <a:cubicBezTo>
                    <a:pt x="65" y="118"/>
                    <a:pt x="65" y="118"/>
                    <a:pt x="66" y="118"/>
                  </a:cubicBezTo>
                  <a:cubicBezTo>
                    <a:pt x="74" y="118"/>
                    <a:pt x="82" y="118"/>
                    <a:pt x="90" y="118"/>
                  </a:cubicBezTo>
                  <a:close/>
                  <a:moveTo>
                    <a:pt x="247" y="118"/>
                  </a:moveTo>
                  <a:cubicBezTo>
                    <a:pt x="255" y="118"/>
                    <a:pt x="262" y="118"/>
                    <a:pt x="269" y="118"/>
                  </a:cubicBezTo>
                  <a:cubicBezTo>
                    <a:pt x="270" y="118"/>
                    <a:pt x="270" y="117"/>
                    <a:pt x="270" y="116"/>
                  </a:cubicBezTo>
                  <a:cubicBezTo>
                    <a:pt x="258" y="98"/>
                    <a:pt x="244" y="81"/>
                    <a:pt x="225" y="68"/>
                  </a:cubicBezTo>
                  <a:cubicBezTo>
                    <a:pt x="225" y="68"/>
                    <a:pt x="224" y="68"/>
                    <a:pt x="224" y="67"/>
                  </a:cubicBezTo>
                  <a:cubicBezTo>
                    <a:pt x="224" y="68"/>
                    <a:pt x="224" y="69"/>
                    <a:pt x="224" y="69"/>
                  </a:cubicBezTo>
                  <a:cubicBezTo>
                    <a:pt x="224" y="85"/>
                    <a:pt x="224" y="100"/>
                    <a:pt x="224" y="116"/>
                  </a:cubicBezTo>
                  <a:cubicBezTo>
                    <a:pt x="224" y="117"/>
                    <a:pt x="225" y="118"/>
                    <a:pt x="225" y="118"/>
                  </a:cubicBezTo>
                  <a:cubicBezTo>
                    <a:pt x="233" y="118"/>
                    <a:pt x="240" y="118"/>
                    <a:pt x="247" y="118"/>
                  </a:cubicBezTo>
                  <a:close/>
                  <a:moveTo>
                    <a:pt x="194" y="93"/>
                  </a:moveTo>
                  <a:cubicBezTo>
                    <a:pt x="194" y="85"/>
                    <a:pt x="194" y="78"/>
                    <a:pt x="194" y="70"/>
                  </a:cubicBezTo>
                  <a:cubicBezTo>
                    <a:pt x="194" y="69"/>
                    <a:pt x="194" y="68"/>
                    <a:pt x="194" y="68"/>
                  </a:cubicBezTo>
                  <a:cubicBezTo>
                    <a:pt x="193" y="68"/>
                    <a:pt x="192" y="68"/>
                    <a:pt x="192" y="69"/>
                  </a:cubicBezTo>
                  <a:cubicBezTo>
                    <a:pt x="175" y="82"/>
                    <a:pt x="161" y="98"/>
                    <a:pt x="150" y="116"/>
                  </a:cubicBezTo>
                  <a:cubicBezTo>
                    <a:pt x="150" y="117"/>
                    <a:pt x="151" y="118"/>
                    <a:pt x="151" y="118"/>
                  </a:cubicBezTo>
                  <a:cubicBezTo>
                    <a:pt x="165" y="118"/>
                    <a:pt x="179" y="118"/>
                    <a:pt x="192" y="118"/>
                  </a:cubicBezTo>
                  <a:cubicBezTo>
                    <a:pt x="193" y="118"/>
                    <a:pt x="194" y="117"/>
                    <a:pt x="194" y="116"/>
                  </a:cubicBezTo>
                  <a:cubicBezTo>
                    <a:pt x="194" y="108"/>
                    <a:pt x="194" y="101"/>
                    <a:pt x="194" y="9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8">
              <a:extLst>
                <a:ext uri="{FF2B5EF4-FFF2-40B4-BE49-F238E27FC236}">
                  <a16:creationId xmlns:a16="http://schemas.microsoft.com/office/drawing/2014/main" id="{575115B3-4C7D-4A6F-93E9-3A63D5591B69}"/>
                </a:ext>
              </a:extLst>
            </p:cNvPr>
            <p:cNvSpPr>
              <a:spLocks/>
            </p:cNvSpPr>
            <p:nvPr/>
          </p:nvSpPr>
          <p:spPr bwMode="gray">
            <a:xfrm>
              <a:off x="4933951"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6 w 124"/>
                <a:gd name="T11" fmla="*/ 64 h 73"/>
                <a:gd name="T12" fmla="*/ 32 w 124"/>
                <a:gd name="T13" fmla="*/ 73 h 73"/>
                <a:gd name="T14" fmla="*/ 19 w 124"/>
                <a:gd name="T15" fmla="*/ 63 h 73"/>
                <a:gd name="T16" fmla="*/ 2 w 124"/>
                <a:gd name="T17" fmla="*/ 14 h 73"/>
                <a:gd name="T18" fmla="*/ 6 w 124"/>
                <a:gd name="T19" fmla="*/ 2 h 73"/>
                <a:gd name="T20" fmla="*/ 21 w 124"/>
                <a:gd name="T21" fmla="*/ 7 h 73"/>
                <a:gd name="T22" fmla="*/ 31 w 124"/>
                <a:gd name="T23" fmla="*/ 41 h 73"/>
                <a:gd name="T24" fmla="*/ 34 w 124"/>
                <a:gd name="T25" fmla="*/ 49 h 73"/>
                <a:gd name="T26" fmla="*/ 37 w 124"/>
                <a:gd name="T27" fmla="*/ 42 h 73"/>
                <a:gd name="T28" fmla="*/ 47 w 124"/>
                <a:gd name="T29" fmla="*/ 11 h 73"/>
                <a:gd name="T30" fmla="*/ 62 w 124"/>
                <a:gd name="T31" fmla="*/ 1 h 73"/>
                <a:gd name="T32" fmla="*/ 76 w 124"/>
                <a:gd name="T33" fmla="*/ 11 h 73"/>
                <a:gd name="T34" fmla="*/ 89 w 124"/>
                <a:gd name="T35" fmla="*/ 47 h 73"/>
                <a:gd name="T36" fmla="*/ 90 w 124"/>
                <a:gd name="T37" fmla="*/ 49 h 73"/>
                <a:gd name="T38" fmla="*/ 90 w 124"/>
                <a:gd name="T39" fmla="*/ 47 h 73"/>
                <a:gd name="T40" fmla="*/ 101 w 124"/>
                <a:gd name="T41" fmla="*/ 10 h 73"/>
                <a:gd name="T42" fmla="*/ 113 w 124"/>
                <a:gd name="T43" fmla="*/ 1 h 73"/>
                <a:gd name="T44" fmla="*/ 121 w 124"/>
                <a:gd name="T45" fmla="*/ 13 h 73"/>
                <a:gd name="T46" fmla="*/ 104 w 124"/>
                <a:gd name="T47" fmla="*/ 63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3"/>
                  </a:cubicBezTo>
                  <a:cubicBezTo>
                    <a:pt x="72" y="50"/>
                    <a:pt x="67" y="37"/>
                    <a:pt x="63" y="23"/>
                  </a:cubicBezTo>
                  <a:cubicBezTo>
                    <a:pt x="62" y="22"/>
                    <a:pt x="62" y="22"/>
                    <a:pt x="62" y="21"/>
                  </a:cubicBezTo>
                  <a:cubicBezTo>
                    <a:pt x="61" y="22"/>
                    <a:pt x="61" y="22"/>
                    <a:pt x="61" y="23"/>
                  </a:cubicBezTo>
                  <a:cubicBezTo>
                    <a:pt x="56" y="37"/>
                    <a:pt x="51" y="50"/>
                    <a:pt x="46" y="64"/>
                  </a:cubicBezTo>
                  <a:cubicBezTo>
                    <a:pt x="44" y="70"/>
                    <a:pt x="40" y="73"/>
                    <a:pt x="32" y="73"/>
                  </a:cubicBezTo>
                  <a:cubicBezTo>
                    <a:pt x="25" y="72"/>
                    <a:pt x="21" y="69"/>
                    <a:pt x="19" y="63"/>
                  </a:cubicBezTo>
                  <a:cubicBezTo>
                    <a:pt x="13" y="47"/>
                    <a:pt x="8" y="30"/>
                    <a:pt x="2" y="14"/>
                  </a:cubicBezTo>
                  <a:cubicBezTo>
                    <a:pt x="0" y="8"/>
                    <a:pt x="1" y="4"/>
                    <a:pt x="6" y="2"/>
                  </a:cubicBezTo>
                  <a:cubicBezTo>
                    <a:pt x="12" y="0"/>
                    <a:pt x="19" y="2"/>
                    <a:pt x="21" y="7"/>
                  </a:cubicBezTo>
                  <a:cubicBezTo>
                    <a:pt x="25" y="18"/>
                    <a:pt x="28" y="30"/>
                    <a:pt x="31" y="41"/>
                  </a:cubicBezTo>
                  <a:cubicBezTo>
                    <a:pt x="32" y="44"/>
                    <a:pt x="33" y="47"/>
                    <a:pt x="34" y="49"/>
                  </a:cubicBezTo>
                  <a:cubicBezTo>
                    <a:pt x="35" y="47"/>
                    <a:pt x="36" y="44"/>
                    <a:pt x="37" y="42"/>
                  </a:cubicBezTo>
                  <a:cubicBezTo>
                    <a:pt x="40" y="31"/>
                    <a:pt x="44" y="21"/>
                    <a:pt x="47" y="11"/>
                  </a:cubicBezTo>
                  <a:cubicBezTo>
                    <a:pt x="50" y="4"/>
                    <a:pt x="54" y="1"/>
                    <a:pt x="62" y="1"/>
                  </a:cubicBezTo>
                  <a:cubicBezTo>
                    <a:pt x="69" y="1"/>
                    <a:pt x="73" y="4"/>
                    <a:pt x="76" y="11"/>
                  </a:cubicBezTo>
                  <a:cubicBezTo>
                    <a:pt x="80" y="23"/>
                    <a:pt x="84" y="35"/>
                    <a:pt x="89" y="47"/>
                  </a:cubicBezTo>
                  <a:cubicBezTo>
                    <a:pt x="89" y="48"/>
                    <a:pt x="89" y="49"/>
                    <a:pt x="90" y="49"/>
                  </a:cubicBezTo>
                  <a:cubicBezTo>
                    <a:pt x="90" y="48"/>
                    <a:pt x="90" y="48"/>
                    <a:pt x="90" y="47"/>
                  </a:cubicBezTo>
                  <a:cubicBezTo>
                    <a:pt x="94" y="35"/>
                    <a:pt x="97" y="23"/>
                    <a:pt x="101" y="10"/>
                  </a:cubicBezTo>
                  <a:cubicBezTo>
                    <a:pt x="103" y="3"/>
                    <a:pt x="106" y="1"/>
                    <a:pt x="113" y="1"/>
                  </a:cubicBezTo>
                  <a:cubicBezTo>
                    <a:pt x="121" y="2"/>
                    <a:pt x="124" y="6"/>
                    <a:pt x="121" y="13"/>
                  </a:cubicBezTo>
                  <a:cubicBezTo>
                    <a:pt x="116" y="30"/>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9">
              <a:extLst>
                <a:ext uri="{FF2B5EF4-FFF2-40B4-BE49-F238E27FC236}">
                  <a16:creationId xmlns:a16="http://schemas.microsoft.com/office/drawing/2014/main" id="{CFB7063B-0DFA-4BB9-957F-7F068926E556}"/>
                </a:ext>
              </a:extLst>
            </p:cNvPr>
            <p:cNvSpPr>
              <a:spLocks/>
            </p:cNvSpPr>
            <p:nvPr/>
          </p:nvSpPr>
          <p:spPr bwMode="gray">
            <a:xfrm>
              <a:off x="6446838"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7 w 124"/>
                <a:gd name="T11" fmla="*/ 63 h 73"/>
                <a:gd name="T12" fmla="*/ 32 w 124"/>
                <a:gd name="T13" fmla="*/ 72 h 73"/>
                <a:gd name="T14" fmla="*/ 19 w 124"/>
                <a:gd name="T15" fmla="*/ 63 h 73"/>
                <a:gd name="T16" fmla="*/ 2 w 124"/>
                <a:gd name="T17" fmla="*/ 14 h 73"/>
                <a:gd name="T18" fmla="*/ 6 w 124"/>
                <a:gd name="T19" fmla="*/ 2 h 73"/>
                <a:gd name="T20" fmla="*/ 21 w 124"/>
                <a:gd name="T21" fmla="*/ 6 h 73"/>
                <a:gd name="T22" fmla="*/ 31 w 124"/>
                <a:gd name="T23" fmla="*/ 40 h 73"/>
                <a:gd name="T24" fmla="*/ 33 w 124"/>
                <a:gd name="T25" fmla="*/ 48 h 73"/>
                <a:gd name="T26" fmla="*/ 34 w 124"/>
                <a:gd name="T27" fmla="*/ 49 h 73"/>
                <a:gd name="T28" fmla="*/ 35 w 124"/>
                <a:gd name="T29" fmla="*/ 48 h 73"/>
                <a:gd name="T30" fmla="*/ 47 w 124"/>
                <a:gd name="T31" fmla="*/ 12 h 73"/>
                <a:gd name="T32" fmla="*/ 62 w 124"/>
                <a:gd name="T33" fmla="*/ 1 h 73"/>
                <a:gd name="T34" fmla="*/ 76 w 124"/>
                <a:gd name="T35" fmla="*/ 12 h 73"/>
                <a:gd name="T36" fmla="*/ 89 w 124"/>
                <a:gd name="T37" fmla="*/ 48 h 73"/>
                <a:gd name="T38" fmla="*/ 90 w 124"/>
                <a:gd name="T39" fmla="*/ 49 h 73"/>
                <a:gd name="T40" fmla="*/ 90 w 124"/>
                <a:gd name="T41" fmla="*/ 48 h 73"/>
                <a:gd name="T42" fmla="*/ 101 w 124"/>
                <a:gd name="T43" fmla="*/ 10 h 73"/>
                <a:gd name="T44" fmla="*/ 112 w 124"/>
                <a:gd name="T45" fmla="*/ 1 h 73"/>
                <a:gd name="T46" fmla="*/ 121 w 124"/>
                <a:gd name="T47" fmla="*/ 14 h 73"/>
                <a:gd name="T48" fmla="*/ 104 w 124"/>
                <a:gd name="T49" fmla="*/ 63 h 73"/>
                <a:gd name="T50" fmla="*/ 90 w 124"/>
                <a:gd name="T51"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73">
                  <a:moveTo>
                    <a:pt x="90" y="72"/>
                  </a:moveTo>
                  <a:cubicBezTo>
                    <a:pt x="84" y="73"/>
                    <a:pt x="79" y="70"/>
                    <a:pt x="77" y="63"/>
                  </a:cubicBezTo>
                  <a:cubicBezTo>
                    <a:pt x="72" y="50"/>
                    <a:pt x="68" y="36"/>
                    <a:pt x="63" y="23"/>
                  </a:cubicBezTo>
                  <a:cubicBezTo>
                    <a:pt x="63" y="22"/>
                    <a:pt x="62" y="22"/>
                    <a:pt x="62" y="21"/>
                  </a:cubicBezTo>
                  <a:cubicBezTo>
                    <a:pt x="62" y="22"/>
                    <a:pt x="61" y="22"/>
                    <a:pt x="61" y="23"/>
                  </a:cubicBezTo>
                  <a:cubicBezTo>
                    <a:pt x="56" y="36"/>
                    <a:pt x="52" y="50"/>
                    <a:pt x="47" y="63"/>
                  </a:cubicBezTo>
                  <a:cubicBezTo>
                    <a:pt x="44" y="70"/>
                    <a:pt x="40" y="73"/>
                    <a:pt x="32" y="72"/>
                  </a:cubicBezTo>
                  <a:cubicBezTo>
                    <a:pt x="25" y="72"/>
                    <a:pt x="22" y="70"/>
                    <a:pt x="19" y="63"/>
                  </a:cubicBezTo>
                  <a:cubicBezTo>
                    <a:pt x="13" y="46"/>
                    <a:pt x="8" y="30"/>
                    <a:pt x="2" y="14"/>
                  </a:cubicBezTo>
                  <a:cubicBezTo>
                    <a:pt x="0" y="9"/>
                    <a:pt x="0" y="5"/>
                    <a:pt x="6" y="2"/>
                  </a:cubicBezTo>
                  <a:cubicBezTo>
                    <a:pt x="12" y="0"/>
                    <a:pt x="19" y="1"/>
                    <a:pt x="21" y="6"/>
                  </a:cubicBezTo>
                  <a:cubicBezTo>
                    <a:pt x="25" y="17"/>
                    <a:pt x="28" y="29"/>
                    <a:pt x="31" y="40"/>
                  </a:cubicBezTo>
                  <a:cubicBezTo>
                    <a:pt x="32" y="42"/>
                    <a:pt x="33" y="45"/>
                    <a:pt x="33" y="48"/>
                  </a:cubicBezTo>
                  <a:cubicBezTo>
                    <a:pt x="33" y="48"/>
                    <a:pt x="34" y="49"/>
                    <a:pt x="34" y="49"/>
                  </a:cubicBezTo>
                  <a:cubicBezTo>
                    <a:pt x="34" y="49"/>
                    <a:pt x="34" y="48"/>
                    <a:pt x="35" y="48"/>
                  </a:cubicBezTo>
                  <a:cubicBezTo>
                    <a:pt x="39" y="36"/>
                    <a:pt x="43" y="24"/>
                    <a:pt x="47" y="12"/>
                  </a:cubicBezTo>
                  <a:cubicBezTo>
                    <a:pt x="50" y="4"/>
                    <a:pt x="54" y="1"/>
                    <a:pt x="62" y="1"/>
                  </a:cubicBezTo>
                  <a:cubicBezTo>
                    <a:pt x="70" y="1"/>
                    <a:pt x="73" y="4"/>
                    <a:pt x="76" y="12"/>
                  </a:cubicBezTo>
                  <a:cubicBezTo>
                    <a:pt x="81" y="23"/>
                    <a:pt x="85" y="36"/>
                    <a:pt x="89" y="48"/>
                  </a:cubicBezTo>
                  <a:cubicBezTo>
                    <a:pt x="89" y="48"/>
                    <a:pt x="90" y="49"/>
                    <a:pt x="90" y="49"/>
                  </a:cubicBezTo>
                  <a:cubicBezTo>
                    <a:pt x="90" y="49"/>
                    <a:pt x="90" y="48"/>
                    <a:pt x="90" y="48"/>
                  </a:cubicBezTo>
                  <a:cubicBezTo>
                    <a:pt x="94" y="35"/>
                    <a:pt x="98" y="23"/>
                    <a:pt x="101" y="10"/>
                  </a:cubicBezTo>
                  <a:cubicBezTo>
                    <a:pt x="103" y="5"/>
                    <a:pt x="106" y="2"/>
                    <a:pt x="112" y="1"/>
                  </a:cubicBezTo>
                  <a:cubicBezTo>
                    <a:pt x="121" y="1"/>
                    <a:pt x="124" y="6"/>
                    <a:pt x="121" y="14"/>
                  </a:cubicBezTo>
                  <a:cubicBezTo>
                    <a:pt x="116" y="31"/>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10">
              <a:extLst>
                <a:ext uri="{FF2B5EF4-FFF2-40B4-BE49-F238E27FC236}">
                  <a16:creationId xmlns:a16="http://schemas.microsoft.com/office/drawing/2014/main" id="{131A025F-51C1-46B8-8513-E958EFF8699E}"/>
                </a:ext>
              </a:extLst>
            </p:cNvPr>
            <p:cNvSpPr>
              <a:spLocks/>
            </p:cNvSpPr>
            <p:nvPr/>
          </p:nvSpPr>
          <p:spPr bwMode="gray">
            <a:xfrm>
              <a:off x="5691188" y="952500"/>
              <a:ext cx="615950" cy="363538"/>
            </a:xfrm>
            <a:custGeom>
              <a:avLst/>
              <a:gdLst>
                <a:gd name="T0" fmla="*/ 90 w 124"/>
                <a:gd name="T1" fmla="*/ 72 h 73"/>
                <a:gd name="T2" fmla="*/ 77 w 124"/>
                <a:gd name="T3" fmla="*/ 64 h 73"/>
                <a:gd name="T4" fmla="*/ 63 w 124"/>
                <a:gd name="T5" fmla="*/ 23 h 73"/>
                <a:gd name="T6" fmla="*/ 62 w 124"/>
                <a:gd name="T7" fmla="*/ 21 h 73"/>
                <a:gd name="T8" fmla="*/ 61 w 124"/>
                <a:gd name="T9" fmla="*/ 23 h 73"/>
                <a:gd name="T10" fmla="*/ 46 w 124"/>
                <a:gd name="T11" fmla="*/ 63 h 73"/>
                <a:gd name="T12" fmla="*/ 32 w 124"/>
                <a:gd name="T13" fmla="*/ 72 h 73"/>
                <a:gd name="T14" fmla="*/ 19 w 124"/>
                <a:gd name="T15" fmla="*/ 63 h 73"/>
                <a:gd name="T16" fmla="*/ 2 w 124"/>
                <a:gd name="T17" fmla="*/ 14 h 73"/>
                <a:gd name="T18" fmla="*/ 6 w 124"/>
                <a:gd name="T19" fmla="*/ 2 h 73"/>
                <a:gd name="T20" fmla="*/ 21 w 124"/>
                <a:gd name="T21" fmla="*/ 7 h 73"/>
                <a:gd name="T22" fmla="*/ 31 w 124"/>
                <a:gd name="T23" fmla="*/ 42 h 73"/>
                <a:gd name="T24" fmla="*/ 34 w 124"/>
                <a:gd name="T25" fmla="*/ 49 h 73"/>
                <a:gd name="T26" fmla="*/ 37 w 124"/>
                <a:gd name="T27" fmla="*/ 42 h 73"/>
                <a:gd name="T28" fmla="*/ 48 w 124"/>
                <a:gd name="T29" fmla="*/ 10 h 73"/>
                <a:gd name="T30" fmla="*/ 62 w 124"/>
                <a:gd name="T31" fmla="*/ 1 h 73"/>
                <a:gd name="T32" fmla="*/ 76 w 124"/>
                <a:gd name="T33" fmla="*/ 10 h 73"/>
                <a:gd name="T34" fmla="*/ 89 w 124"/>
                <a:gd name="T35" fmla="*/ 47 h 73"/>
                <a:gd name="T36" fmla="*/ 90 w 124"/>
                <a:gd name="T37" fmla="*/ 49 h 73"/>
                <a:gd name="T38" fmla="*/ 91 w 124"/>
                <a:gd name="T39" fmla="*/ 47 h 73"/>
                <a:gd name="T40" fmla="*/ 101 w 124"/>
                <a:gd name="T41" fmla="*/ 10 h 73"/>
                <a:gd name="T42" fmla="*/ 116 w 124"/>
                <a:gd name="T43" fmla="*/ 2 h 73"/>
                <a:gd name="T44" fmla="*/ 122 w 124"/>
                <a:gd name="T45" fmla="*/ 12 h 73"/>
                <a:gd name="T46" fmla="*/ 104 w 124"/>
                <a:gd name="T47" fmla="*/ 65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4"/>
                  </a:cubicBezTo>
                  <a:cubicBezTo>
                    <a:pt x="72" y="50"/>
                    <a:pt x="68" y="36"/>
                    <a:pt x="63" y="23"/>
                  </a:cubicBezTo>
                  <a:cubicBezTo>
                    <a:pt x="62" y="22"/>
                    <a:pt x="62" y="22"/>
                    <a:pt x="62" y="21"/>
                  </a:cubicBezTo>
                  <a:cubicBezTo>
                    <a:pt x="61" y="22"/>
                    <a:pt x="61" y="22"/>
                    <a:pt x="61" y="23"/>
                  </a:cubicBezTo>
                  <a:cubicBezTo>
                    <a:pt x="56" y="36"/>
                    <a:pt x="51" y="50"/>
                    <a:pt x="46" y="63"/>
                  </a:cubicBezTo>
                  <a:cubicBezTo>
                    <a:pt x="44" y="70"/>
                    <a:pt x="40" y="73"/>
                    <a:pt x="32" y="72"/>
                  </a:cubicBezTo>
                  <a:cubicBezTo>
                    <a:pt x="25" y="72"/>
                    <a:pt x="22" y="70"/>
                    <a:pt x="19" y="63"/>
                  </a:cubicBezTo>
                  <a:cubicBezTo>
                    <a:pt x="13" y="46"/>
                    <a:pt x="8" y="30"/>
                    <a:pt x="2" y="14"/>
                  </a:cubicBezTo>
                  <a:cubicBezTo>
                    <a:pt x="0" y="7"/>
                    <a:pt x="1" y="4"/>
                    <a:pt x="6" y="2"/>
                  </a:cubicBezTo>
                  <a:cubicBezTo>
                    <a:pt x="12" y="0"/>
                    <a:pt x="19" y="2"/>
                    <a:pt x="21" y="7"/>
                  </a:cubicBezTo>
                  <a:cubicBezTo>
                    <a:pt x="25" y="19"/>
                    <a:pt x="28" y="30"/>
                    <a:pt x="31" y="42"/>
                  </a:cubicBezTo>
                  <a:cubicBezTo>
                    <a:pt x="32" y="44"/>
                    <a:pt x="33" y="47"/>
                    <a:pt x="34" y="49"/>
                  </a:cubicBezTo>
                  <a:cubicBezTo>
                    <a:pt x="35" y="47"/>
                    <a:pt x="36" y="44"/>
                    <a:pt x="37" y="42"/>
                  </a:cubicBezTo>
                  <a:cubicBezTo>
                    <a:pt x="40" y="31"/>
                    <a:pt x="44" y="21"/>
                    <a:pt x="48" y="10"/>
                  </a:cubicBezTo>
                  <a:cubicBezTo>
                    <a:pt x="50" y="3"/>
                    <a:pt x="55" y="1"/>
                    <a:pt x="62" y="1"/>
                  </a:cubicBezTo>
                  <a:cubicBezTo>
                    <a:pt x="69" y="1"/>
                    <a:pt x="73" y="4"/>
                    <a:pt x="76" y="10"/>
                  </a:cubicBezTo>
                  <a:cubicBezTo>
                    <a:pt x="80" y="23"/>
                    <a:pt x="84" y="35"/>
                    <a:pt x="89" y="47"/>
                  </a:cubicBezTo>
                  <a:cubicBezTo>
                    <a:pt x="89" y="48"/>
                    <a:pt x="89" y="48"/>
                    <a:pt x="90" y="49"/>
                  </a:cubicBezTo>
                  <a:cubicBezTo>
                    <a:pt x="90" y="48"/>
                    <a:pt x="90" y="48"/>
                    <a:pt x="91" y="47"/>
                  </a:cubicBezTo>
                  <a:cubicBezTo>
                    <a:pt x="94" y="35"/>
                    <a:pt x="98" y="22"/>
                    <a:pt x="101" y="10"/>
                  </a:cubicBezTo>
                  <a:cubicBezTo>
                    <a:pt x="103" y="3"/>
                    <a:pt x="108" y="0"/>
                    <a:pt x="116" y="2"/>
                  </a:cubicBezTo>
                  <a:cubicBezTo>
                    <a:pt x="121" y="3"/>
                    <a:pt x="124" y="7"/>
                    <a:pt x="122" y="12"/>
                  </a:cubicBezTo>
                  <a:cubicBezTo>
                    <a:pt x="116" y="30"/>
                    <a:pt x="110" y="47"/>
                    <a:pt x="104" y="65"/>
                  </a:cubicBezTo>
                  <a:cubicBezTo>
                    <a:pt x="101" y="71"/>
                    <a:pt x="97" y="73"/>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51" name="TextBox 7">
            <a:extLst>
              <a:ext uri="{FF2B5EF4-FFF2-40B4-BE49-F238E27FC236}">
                <a16:creationId xmlns:a16="http://schemas.microsoft.com/office/drawing/2014/main" id="{D24B1108-EDD6-417B-A36D-F3867011F0AB}"/>
              </a:ext>
            </a:extLst>
          </p:cNvPr>
          <p:cNvSpPr txBox="1"/>
          <p:nvPr userDrawn="1"/>
        </p:nvSpPr>
        <p:spPr bwMode="gray">
          <a:xfrm>
            <a:off x="2622199" y="4052697"/>
            <a:ext cx="1773242" cy="246221"/>
          </a:xfrm>
          <a:prstGeom prst="rect">
            <a:avLst/>
          </a:prstGeom>
          <a:noFill/>
        </p:spPr>
        <p:txBody>
          <a:bodyPr wrap="none" rtlCol="0">
            <a:spAutoFit/>
          </a:bodyPr>
          <a:lstStyle/>
          <a:p>
            <a:pPr>
              <a:spcBef>
                <a:spcPts val="2400"/>
              </a:spcBef>
              <a:buClr>
                <a:srgbClr val="C00000"/>
              </a:buClr>
            </a:pPr>
            <a:r>
              <a:rPr lang="es-ES" sz="1000">
                <a:solidFill>
                  <a:schemeClr val="tx1">
                    <a:lumMod val="75000"/>
                    <a:lumOff val="25000"/>
                  </a:schemeClr>
                </a:solidFill>
              </a:rPr>
              <a:t>https://twitter.com/giz_gmbh</a:t>
            </a:r>
            <a:endParaRPr lang="es-ES" sz="1000" dirty="0">
              <a:solidFill>
                <a:schemeClr val="tx1">
                  <a:lumMod val="75000"/>
                  <a:lumOff val="25000"/>
                </a:schemeClr>
              </a:solidFill>
            </a:endParaRPr>
          </a:p>
        </p:txBody>
      </p:sp>
      <p:sp>
        <p:nvSpPr>
          <p:cNvPr id="52" name="TextBox 7">
            <a:extLst>
              <a:ext uri="{FF2B5EF4-FFF2-40B4-BE49-F238E27FC236}">
                <a16:creationId xmlns:a16="http://schemas.microsoft.com/office/drawing/2014/main" id="{D1A27A20-93C4-43EC-9799-1798AF93C848}"/>
              </a:ext>
            </a:extLst>
          </p:cNvPr>
          <p:cNvSpPr txBox="1"/>
          <p:nvPr userDrawn="1"/>
        </p:nvSpPr>
        <p:spPr bwMode="gray">
          <a:xfrm>
            <a:off x="5253681" y="4052697"/>
            <a:ext cx="2255746" cy="246221"/>
          </a:xfrm>
          <a:prstGeom prst="rect">
            <a:avLst/>
          </a:prstGeom>
          <a:noFill/>
        </p:spPr>
        <p:txBody>
          <a:bodyPr wrap="none" rtlCol="0">
            <a:spAutoFit/>
          </a:bodyPr>
          <a:lstStyle/>
          <a:p>
            <a:pPr>
              <a:spcBef>
                <a:spcPts val="2400"/>
              </a:spcBef>
              <a:buClr>
                <a:srgbClr val="C00000"/>
              </a:buClr>
            </a:pPr>
            <a:r>
              <a:rPr lang="es-ES" sz="1000">
                <a:solidFill>
                  <a:schemeClr val="tx1">
                    <a:lumMod val="75000"/>
                    <a:lumOff val="25000"/>
                  </a:schemeClr>
                </a:solidFill>
              </a:rPr>
              <a:t>https://www.facebook.com/gizprofile/</a:t>
            </a:r>
            <a:endParaRPr lang="es-ES" sz="1000" dirty="0">
              <a:solidFill>
                <a:schemeClr val="tx1">
                  <a:lumMod val="75000"/>
                  <a:lumOff val="25000"/>
                </a:schemeClr>
              </a:solidFill>
            </a:endParaRPr>
          </a:p>
        </p:txBody>
      </p:sp>
      <p:sp>
        <p:nvSpPr>
          <p:cNvPr id="2" name="Datumsplatzhalter 1">
            <a:extLst>
              <a:ext uri="{FF2B5EF4-FFF2-40B4-BE49-F238E27FC236}">
                <a16:creationId xmlns:a16="http://schemas.microsoft.com/office/drawing/2014/main" id="{4A59D2F4-6182-4A86-A5C5-1F36C72E8F0E}"/>
              </a:ext>
            </a:extLst>
          </p:cNvPr>
          <p:cNvSpPr>
            <a:spLocks noGrp="1"/>
          </p:cNvSpPr>
          <p:nvPr>
            <p:ph type="dt" sz="half" idx="32"/>
          </p:nvPr>
        </p:nvSpPr>
        <p:spPr/>
        <p:txBody>
          <a:bodyPr/>
          <a:lstStyle/>
          <a:p>
            <a:r>
              <a:rPr lang="es-ES" dirty="0"/>
              <a:t>24.10.2019</a:t>
            </a:r>
          </a:p>
        </p:txBody>
      </p:sp>
      <p:sp>
        <p:nvSpPr>
          <p:cNvPr id="3" name="Fußzeilenplatzhalter 2">
            <a:extLst>
              <a:ext uri="{FF2B5EF4-FFF2-40B4-BE49-F238E27FC236}">
                <a16:creationId xmlns:a16="http://schemas.microsoft.com/office/drawing/2014/main" id="{425E7718-DF2F-46FC-9FB2-A0154A92C3E2}"/>
              </a:ext>
            </a:extLst>
          </p:cNvPr>
          <p:cNvSpPr>
            <a:spLocks noGrp="1"/>
          </p:cNvSpPr>
          <p:nvPr>
            <p:ph type="ftr" sz="quarter" idx="33"/>
          </p:nvPr>
        </p:nvSpPr>
        <p:spPr/>
        <p:txBody>
          <a:bodyPr/>
          <a:lstStyle/>
          <a:p>
            <a:r>
              <a:rPr lang="es-ES" dirty="0"/>
              <a:t>Concepto Básicos Sobre Energía y Energía Renovable</a:t>
            </a:r>
          </a:p>
        </p:txBody>
      </p:sp>
      <p:sp>
        <p:nvSpPr>
          <p:cNvPr id="4" name="Foliennummernplatzhalter 3">
            <a:extLst>
              <a:ext uri="{FF2B5EF4-FFF2-40B4-BE49-F238E27FC236}">
                <a16:creationId xmlns:a16="http://schemas.microsoft.com/office/drawing/2014/main" id="{83BD616A-981C-4160-907F-2A913DECB9D5}"/>
              </a:ext>
            </a:extLst>
          </p:cNvPr>
          <p:cNvSpPr>
            <a:spLocks noGrp="1"/>
          </p:cNvSpPr>
          <p:nvPr>
            <p:ph type="sldNum" sz="quarter" idx="34"/>
          </p:nvPr>
        </p:nvSpPr>
        <p:spPr/>
        <p:txBody>
          <a:bodyPr/>
          <a:lstStyle/>
          <a:p>
            <a:r>
              <a:rPr lang="es-ES"/>
              <a:t>Página </a:t>
            </a:r>
            <a:fld id="{3A8B5DB7-81A8-4ED4-916B-6B23CD603687}" type="slidenum">
              <a:rPr lang="es-ES" smtClean="0"/>
              <a:pPr/>
              <a:t>‹#›</a:t>
            </a:fld>
            <a:endParaRPr lang="es-ES" dirty="0"/>
          </a:p>
        </p:txBody>
      </p:sp>
    </p:spTree>
    <p:extLst>
      <p:ext uri="{BB962C8B-B14F-4D97-AF65-F5344CB8AC3E}">
        <p14:creationId xmlns:p14="http://schemas.microsoft.com/office/powerpoint/2010/main" val="406015069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ítulo foto">
    <p:spTree>
      <p:nvGrpSpPr>
        <p:cNvPr id="1" name=""/>
        <p:cNvGrpSpPr/>
        <p:nvPr/>
      </p:nvGrpSpPr>
      <p:grpSpPr>
        <a:xfrm>
          <a:off x="0" y="0"/>
          <a:ext cx="0" cy="0"/>
          <a:chOff x="0" y="0"/>
          <a:chExt cx="0" cy="0"/>
        </a:xfrm>
      </p:grpSpPr>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5295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23135" y="123825"/>
            <a:ext cx="8893865" cy="3541395"/>
          </a:xfr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s-ES"/>
              <a:t>.</a:t>
            </a:r>
            <a:endParaRPr lang="es-ES" dirty="0"/>
          </a:p>
        </p:txBody>
      </p:sp>
      <p:sp>
        <p:nvSpPr>
          <p:cNvPr id="3" name="1.">
            <a:extLst>
              <a:ext uri="{FF2B5EF4-FFF2-40B4-BE49-F238E27FC236}">
                <a16:creationId xmlns:a16="http://schemas.microsoft.com/office/drawing/2014/main" id="{6C4143CA-4DB1-41D8-8702-2CD00961FDB5}"/>
              </a:ext>
            </a:extLst>
          </p:cNvPr>
          <p:cNvSpPr/>
          <p:nvPr userDrawn="1"/>
        </p:nvSpPr>
        <p:spPr bwMode="gray">
          <a:xfrm>
            <a:off x="3826042" y="128165"/>
            <a:ext cx="1476375" cy="528606"/>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s-ES" sz="1050" b="0" i="0" u="none" strike="noStrike" kern="1200" cap="none" spc="0" normalizeH="0" baseline="0" noProof="0" dirty="0">
                <a:ln>
                  <a:noFill/>
                </a:ln>
                <a:solidFill>
                  <a:prstClr val="black"/>
                </a:solidFill>
                <a:effectLst/>
                <a:uLnTx/>
                <a:uFillTx/>
                <a:latin typeface="+mn-lt"/>
              </a:rPr>
              <a:t>1. Haga clic en este símbolo para añadir una nueva fotografía.</a:t>
            </a:r>
          </a:p>
        </p:txBody>
      </p:sp>
      <p:sp>
        <p:nvSpPr>
          <p:cNvPr id="16" name="2.">
            <a:extLst>
              <a:ext uri="{FF2B5EF4-FFF2-40B4-BE49-F238E27FC236}">
                <a16:creationId xmlns:a16="http://schemas.microsoft.com/office/drawing/2014/main" id="{8F222F02-A2DC-42E9-84D4-4ACEFEE70A4D}"/>
              </a:ext>
            </a:extLst>
          </p:cNvPr>
          <p:cNvSpPr/>
          <p:nvPr userDrawn="1"/>
        </p:nvSpPr>
        <p:spPr bwMode="gray">
          <a:xfrm>
            <a:off x="5444717" y="128165"/>
            <a:ext cx="1476375" cy="54938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s-ES" sz="1050" b="0" i="0" u="none" strike="noStrike" kern="1200" cap="none" spc="0" normalizeH="0" baseline="0" noProof="0" dirty="0">
                <a:ln>
                  <a:noFill/>
                </a:ln>
                <a:solidFill>
                  <a:prstClr val="black"/>
                </a:solidFill>
                <a:effectLst/>
                <a:uLnTx/>
                <a:uFillTx/>
                <a:latin typeface="+mn-lt"/>
              </a:rPr>
              <a:t>2. Para restablecer </a:t>
            </a:r>
            <a:br>
              <a:rPr kumimoji="0" lang="es-ES" sz="1050" b="0" i="0" u="none" strike="noStrike" kern="1200" cap="none" spc="0" normalizeH="0" baseline="0" noProof="0" dirty="0">
                <a:ln>
                  <a:noFill/>
                </a:ln>
                <a:solidFill>
                  <a:prstClr val="black"/>
                </a:solidFill>
                <a:effectLst/>
                <a:uLnTx/>
                <a:uFillTx/>
                <a:latin typeface="+mn-lt"/>
              </a:rPr>
            </a:br>
            <a:r>
              <a:rPr kumimoji="0" lang="es-ES" sz="1050" b="0" i="0" u="none" strike="noStrike" kern="1200" cap="none" spc="0" normalizeH="0" baseline="0" noProof="0" dirty="0">
                <a:ln>
                  <a:noFill/>
                </a:ln>
                <a:solidFill>
                  <a:prstClr val="black"/>
                </a:solidFill>
                <a:effectLst/>
                <a:uLnTx/>
                <a:uFillTx/>
                <a:latin typeface="+mn-lt"/>
              </a:rPr>
              <a:t>el diseño de la diapositiva:</a:t>
            </a:r>
          </a:p>
        </p:txBody>
      </p:sp>
      <p:sp>
        <p:nvSpPr>
          <p:cNvPr id="23" name="3.">
            <a:extLst>
              <a:ext uri="{FF2B5EF4-FFF2-40B4-BE49-F238E27FC236}">
                <a16:creationId xmlns:a16="http://schemas.microsoft.com/office/drawing/2014/main" id="{C15972D1-066C-49B6-94E5-4A7A0A3B2587}"/>
              </a:ext>
            </a:extLst>
          </p:cNvPr>
          <p:cNvSpPr/>
          <p:nvPr userDrawn="1"/>
        </p:nvSpPr>
        <p:spPr bwMode="gray">
          <a:xfrm>
            <a:off x="7214240" y="128165"/>
            <a:ext cx="2021839" cy="6740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s-ES" sz="1050" b="0" i="0" u="none" strike="noStrike" kern="1200" cap="none" spc="0" normalizeH="0" baseline="0" noProof="0" dirty="0">
                <a:ln>
                  <a:noFill/>
                </a:ln>
                <a:solidFill>
                  <a:prstClr val="black"/>
                </a:solidFill>
                <a:effectLst/>
                <a:uLnTx/>
                <a:uFillTx/>
                <a:latin typeface="+mn-lt"/>
              </a:rPr>
              <a:t>3. En caso necesario, escoja una parte de la fotografía mediante “Recortar”.</a:t>
            </a:r>
            <a:br>
              <a:rPr lang="es-ES" sz="1050" dirty="0"/>
            </a:br>
            <a:endParaRPr kumimoji="0" lang="es-ES" sz="1050" b="0" i="0" u="none" strike="noStrike" kern="1200" cap="none" spc="0" normalizeH="0" baseline="0" noProof="0" dirty="0">
              <a:ln>
                <a:noFill/>
              </a:ln>
              <a:solidFill>
                <a:prstClr val="black"/>
              </a:solidFill>
              <a:effectLst/>
              <a:uLnTx/>
              <a:uFillTx/>
              <a:latin typeface="+mn-lt"/>
              <a:ea typeface="+mn-ea"/>
              <a:cs typeface="+mn-cs"/>
            </a:endParaRPr>
          </a:p>
        </p:txBody>
      </p:sp>
      <p:pic>
        <p:nvPicPr>
          <p:cNvPr id="11" name="logo">
            <a:extLst>
              <a:ext uri="{FF2B5EF4-FFF2-40B4-BE49-F238E27FC236}">
                <a16:creationId xmlns:a16="http://schemas.microsoft.com/office/drawing/2014/main" id="{F8081F88-CBA8-4146-B984-924F5BAE4350}"/>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8000"/>
                    </a14:imgEffect>
                  </a14:imgLayer>
                </a14:imgProps>
              </a:ext>
              <a:ext uri="{28A0092B-C50C-407E-A947-70E740481C1C}">
                <a14:useLocalDpi xmlns:a14="http://schemas.microsoft.com/office/drawing/2010/main" val="0"/>
              </a:ext>
            </a:extLst>
          </a:blip>
          <a:stretch>
            <a:fillRect/>
          </a:stretch>
        </p:blipFill>
        <p:spPr bwMode="gray">
          <a:xfrm>
            <a:off x="687149" y="4066683"/>
            <a:ext cx="2311296" cy="637918"/>
          </a:xfrm>
          <a:prstGeom prst="rect">
            <a:avLst/>
          </a:prstGeom>
        </p:spPr>
      </p:pic>
      <p:sp>
        <p:nvSpPr>
          <p:cNvPr id="17" name="Bar">
            <a:extLst>
              <a:ext uri="{FF2B5EF4-FFF2-40B4-BE49-F238E27FC236}">
                <a16:creationId xmlns:a16="http://schemas.microsoft.com/office/drawing/2014/main" id="{F01B0C4A-732E-4BC2-A2D7-A086E4E5403B}"/>
              </a:ext>
            </a:extLst>
          </p:cNvPr>
          <p:cNvSpPr/>
          <p:nvPr userDrawn="1"/>
        </p:nvSpPr>
        <p:spPr bwMode="gray">
          <a:xfrm>
            <a:off x="5369092" y="3665220"/>
            <a:ext cx="3647908" cy="222842"/>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dirty="0" err="1">
              <a:solidFill>
                <a:schemeClr val="tx2"/>
              </a:solidFill>
              <a:latin typeface="Arial" charset="0"/>
            </a:endParaRPr>
          </a:p>
        </p:txBody>
      </p:sp>
      <p:sp>
        <p:nvSpPr>
          <p:cNvPr id="9" name="how">
            <a:extLst>
              <a:ext uri="{FF2B5EF4-FFF2-40B4-BE49-F238E27FC236}">
                <a16:creationId xmlns:a16="http://schemas.microsoft.com/office/drawing/2014/main" id="{B4432FF7-B852-4F03-B6BA-EEC7AD563D82}"/>
              </a:ext>
            </a:extLst>
          </p:cNvPr>
          <p:cNvSpPr txBox="1"/>
          <p:nvPr userDrawn="1"/>
        </p:nvSpPr>
        <p:spPr bwMode="gray">
          <a:xfrm>
            <a:off x="-4595052" y="177800"/>
            <a:ext cx="4533933"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s-ES" sz="900" b="0" dirty="0">
                <a:solidFill>
                  <a:schemeClr val="bg1">
                    <a:lumMod val="50000"/>
                  </a:schemeClr>
                </a:solidFill>
              </a:rPr>
              <a:t>Haga clic en la imagen que figura sobre la diapositiva.</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s-ES" sz="900" b="0" dirty="0">
                <a:solidFill>
                  <a:schemeClr val="bg1">
                    <a:lumMod val="50000"/>
                  </a:schemeClr>
                </a:solidFill>
              </a:rPr>
              <a:t>Elimine la imagen mediante la tecla “Supr”.</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s-ES" sz="900" b="0" dirty="0">
                <a:solidFill>
                  <a:schemeClr val="bg1">
                    <a:lumMod val="50000"/>
                  </a:schemeClr>
                </a:solidFill>
              </a:rPr>
              <a:t> Haga clic en el pequeño símbolo situado en el centro de la página.</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s-ES" sz="900" b="0" dirty="0">
                <a:solidFill>
                  <a:schemeClr val="bg1">
                    <a:lumMod val="50000"/>
                  </a:schemeClr>
                </a:solidFill>
              </a:rPr>
              <a:t>Seleccione una fotografía.</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s-ES" sz="900" b="0" dirty="0">
                <a:solidFill>
                  <a:schemeClr val="bg1">
                    <a:lumMod val="50000"/>
                  </a:schemeClr>
                </a:solidFill>
              </a:rPr>
              <a:t>“Inicio/Restablecer” para restablecer el diseño de la diapositiva.</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s-ES" sz="900" b="0" dirty="0">
                <a:solidFill>
                  <a:schemeClr val="bg1">
                    <a:lumMod val="50000"/>
                  </a:schemeClr>
                </a:solidFill>
              </a:rPr>
              <a:t>En caso necesario, escoja una parte de la fotografía mediante “Formato/Recortar”.</a:t>
            </a:r>
          </a:p>
        </p:txBody>
      </p:sp>
      <p:sp>
        <p:nvSpPr>
          <p:cNvPr id="10" name="Dreieck">
            <a:extLst>
              <a:ext uri="{FF2B5EF4-FFF2-40B4-BE49-F238E27FC236}">
                <a16:creationId xmlns:a16="http://schemas.microsoft.com/office/drawing/2014/main" id="{22DB09A9-BCD0-4F35-8DC4-DDFE9DE6C2F9}"/>
              </a:ext>
            </a:extLst>
          </p:cNvPr>
          <p:cNvSpPr/>
          <p:nvPr userDrawn="1"/>
        </p:nvSpPr>
        <p:spPr bwMode="gray">
          <a:xfrm rot="5400000">
            <a:off x="-166847" y="421640"/>
            <a:ext cx="211456" cy="457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23135" y="635156"/>
            <a:ext cx="8893865" cy="3030064"/>
          </a:xfrm>
          <a:prstGeom prst="rect">
            <a:avLst/>
          </a:prstGeom>
          <a:blipFill dpi="0" rotWithShape="1">
            <a:blip r:embed="rId4">
              <a:alphaModFix amt="80000"/>
            </a:blip>
            <a:srcRect/>
            <a:stretch>
              <a:fillRect l="-10" r="-10"/>
            </a:stretch>
          </a:blipFill>
        </p:spPr>
        <p:txBody>
          <a:bodyPr wrap="square" lIns="576000" bIns="1036800" anchor="b">
            <a:noAutofit/>
          </a:bodyPr>
          <a:lstStyle>
            <a:lvl1pPr>
              <a:defRPr sz="2600" b="1">
                <a:solidFill>
                  <a:schemeClr val="tx1"/>
                </a:solidFill>
              </a:defRPr>
            </a:lvl1pPr>
          </a:lstStyle>
          <a:p>
            <a:r>
              <a:rPr lang="es-ES" dirty="0"/>
              <a:t>Diapositiva de título/encabezado</a:t>
            </a:r>
            <a:br>
              <a:rPr lang="es-ES" dirty="0"/>
            </a:br>
            <a:r>
              <a:rPr lang="es-ES" dirty="0"/>
              <a:t>con fotografía de fondo (sustituible)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99848" y="2775458"/>
            <a:ext cx="7970837" cy="592470"/>
          </a:xfrm>
        </p:spPr>
        <p:txBody>
          <a:bodyPr>
            <a:spAutoFit/>
          </a:bodyPr>
          <a:lstStyle>
            <a:lvl1pPr marL="0" indent="0">
              <a:lnSpc>
                <a:spcPct val="95000"/>
              </a:lnSpc>
              <a:spcBef>
                <a:spcPts val="1200"/>
              </a:spcBef>
              <a:spcAft>
                <a:spcPts val="0"/>
              </a:spcAft>
              <a:buNone/>
              <a:defRPr sz="1500">
                <a:solidFill>
                  <a:schemeClr val="tx1"/>
                </a:solidFill>
              </a:defRPr>
            </a:lvl1pPr>
          </a:lstStyle>
          <a:p>
            <a:r>
              <a:rPr lang="es-ES" dirty="0"/>
              <a:t>Este es el subtítulo</a:t>
            </a:r>
          </a:p>
          <a:p>
            <a:r>
              <a:rPr lang="es-ES" dirty="0"/>
              <a:t>Nombre del proyecto | Fecha</a:t>
            </a:r>
          </a:p>
        </p:txBody>
      </p:sp>
      <p:pic>
        <p:nvPicPr>
          <p:cNvPr id="26" name="Beispiel" descr="Ein Bild, das Wand, Gebäude enthält.&#10;&#10;Automatisch generierte Beschreibung">
            <a:extLst>
              <a:ext uri="{FF2B5EF4-FFF2-40B4-BE49-F238E27FC236}">
                <a16:creationId xmlns:a16="http://schemas.microsoft.com/office/drawing/2014/main" id="{317CFD46-37B5-4632-BBA4-3F2278F98B67}"/>
              </a:ext>
            </a:extLst>
          </p:cNvPr>
          <p:cNvPicPr>
            <a:picLocks noChangeAspect="1"/>
          </p:cNvPicPr>
          <p:nvPr userDrawn="1"/>
        </p:nvPicPr>
        <p:blipFill>
          <a:blip r:embed="rId5"/>
          <a:stretch>
            <a:fillRect/>
          </a:stretch>
        </p:blipFill>
        <p:spPr bwMode="gray">
          <a:xfrm>
            <a:off x="7457666" y="1475105"/>
            <a:ext cx="1246909" cy="860367"/>
          </a:xfrm>
          <a:prstGeom prst="rect">
            <a:avLst/>
          </a:prstGeom>
        </p:spPr>
      </p:pic>
      <p:pic>
        <p:nvPicPr>
          <p:cNvPr id="7" name="Grafik 6" descr="Ein Bild, das Screenshot enthält.&#10;&#10;Automatisch generierte Beschreibung">
            <a:extLst>
              <a:ext uri="{FF2B5EF4-FFF2-40B4-BE49-F238E27FC236}">
                <a16:creationId xmlns:a16="http://schemas.microsoft.com/office/drawing/2014/main" id="{6E759A33-1ECA-4EA3-8A06-178E18BF7040}"/>
              </a:ext>
            </a:extLst>
          </p:cNvPr>
          <p:cNvPicPr>
            <a:picLocks noChangeAspect="1"/>
          </p:cNvPicPr>
          <p:nvPr userDrawn="1"/>
        </p:nvPicPr>
        <p:blipFill rotWithShape="1">
          <a:blip r:embed="rId6"/>
          <a:srcRect l="27949" t="24404" r="52761"/>
          <a:stretch/>
        </p:blipFill>
        <p:spPr>
          <a:xfrm>
            <a:off x="7442540" y="896469"/>
            <a:ext cx="426990" cy="487642"/>
          </a:xfrm>
          <a:prstGeom prst="rect">
            <a:avLst/>
          </a:prstGeom>
        </p:spPr>
      </p:pic>
      <p:pic>
        <p:nvPicPr>
          <p:cNvPr id="14" name="Grafik 13" descr="Ein Bild, das Screenshot enthält.&#10;&#10;Automatisch generierte Beschreibung">
            <a:extLst>
              <a:ext uri="{FF2B5EF4-FFF2-40B4-BE49-F238E27FC236}">
                <a16:creationId xmlns:a16="http://schemas.microsoft.com/office/drawing/2014/main" id="{1D0320E8-0618-47ED-906F-B50495B1344A}"/>
              </a:ext>
            </a:extLst>
          </p:cNvPr>
          <p:cNvPicPr>
            <a:picLocks/>
          </p:cNvPicPr>
          <p:nvPr userDrawn="1"/>
        </p:nvPicPr>
        <p:blipFill>
          <a:blip r:embed="rId7"/>
          <a:stretch>
            <a:fillRect/>
          </a:stretch>
        </p:blipFill>
        <p:spPr>
          <a:xfrm>
            <a:off x="5547449" y="776007"/>
            <a:ext cx="1588101" cy="650246"/>
          </a:xfrm>
          <a:prstGeom prst="rect">
            <a:avLst/>
          </a:prstGeom>
        </p:spPr>
      </p:pic>
      <p:sp>
        <p:nvSpPr>
          <p:cNvPr id="30" name="Rechteck 29">
            <a:extLst>
              <a:ext uri="{FF2B5EF4-FFF2-40B4-BE49-F238E27FC236}">
                <a16:creationId xmlns:a16="http://schemas.microsoft.com/office/drawing/2014/main" id="{6FF6D387-2574-4BA6-B4A7-0BA8C8D78909}"/>
              </a:ext>
            </a:extLst>
          </p:cNvPr>
          <p:cNvSpPr/>
          <p:nvPr userDrawn="1"/>
        </p:nvSpPr>
        <p:spPr bwMode="gray">
          <a:xfrm>
            <a:off x="6542501" y="1119489"/>
            <a:ext cx="561299"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Rechteck">
            <a:extLst>
              <a:ext uri="{FF2B5EF4-FFF2-40B4-BE49-F238E27FC236}">
                <a16:creationId xmlns:a16="http://schemas.microsoft.com/office/drawing/2014/main" id="{30B8DCF8-4B33-4369-AF13-3EEB54C82C4D}"/>
              </a:ext>
            </a:extLst>
          </p:cNvPr>
          <p:cNvSpPr/>
          <p:nvPr userDrawn="1"/>
        </p:nvSpPr>
        <p:spPr bwMode="gray">
          <a:xfrm>
            <a:off x="748241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65872053"/>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olo encabezad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240212"/>
            <a:ext cx="8567183" cy="540544"/>
          </a:xfrm>
        </p:spPr>
        <p:txBody>
          <a:bodyPr/>
          <a:lstStyle>
            <a:lvl1pPr>
              <a:defRPr/>
            </a:lvl1pPr>
          </a:lstStyle>
          <a:p>
            <a:r>
              <a:rPr lang="es-ES" dirty="0"/>
              <a:t>Añadir título haciendo clic</a:t>
            </a:r>
          </a:p>
        </p:txBody>
      </p:sp>
      <p:sp>
        <p:nvSpPr>
          <p:cNvPr id="3" name="Datumsplatzhalter 2">
            <a:extLst>
              <a:ext uri="{FF2B5EF4-FFF2-40B4-BE49-F238E27FC236}">
                <a16:creationId xmlns:a16="http://schemas.microsoft.com/office/drawing/2014/main" id="{0F7B3A61-524C-49A6-9CA8-66B44289607D}"/>
              </a:ext>
            </a:extLst>
          </p:cNvPr>
          <p:cNvSpPr>
            <a:spLocks noGrp="1"/>
          </p:cNvSpPr>
          <p:nvPr>
            <p:ph type="dt" sz="half" idx="10"/>
          </p:nvPr>
        </p:nvSpPr>
        <p:spPr/>
        <p:txBody>
          <a:bodyPr/>
          <a:lstStyle/>
          <a:p>
            <a:r>
              <a:rPr lang="es-ES" dirty="0"/>
              <a:t>24.10.2019</a:t>
            </a:r>
          </a:p>
        </p:txBody>
      </p:sp>
      <p:sp>
        <p:nvSpPr>
          <p:cNvPr id="4" name="Fußzeilenplatzhalter 3">
            <a:extLst>
              <a:ext uri="{FF2B5EF4-FFF2-40B4-BE49-F238E27FC236}">
                <a16:creationId xmlns:a16="http://schemas.microsoft.com/office/drawing/2014/main" id="{72FCAD40-DBD3-41B6-9877-BF28C7174E35}"/>
              </a:ext>
            </a:extLst>
          </p:cNvPr>
          <p:cNvSpPr>
            <a:spLocks noGrp="1"/>
          </p:cNvSpPr>
          <p:nvPr>
            <p:ph type="ftr" sz="quarter" idx="11"/>
          </p:nvPr>
        </p:nvSpPr>
        <p:spPr/>
        <p:txBody>
          <a:bodyPr/>
          <a:lstStyle/>
          <a:p>
            <a:r>
              <a:rPr lang="es-ES" dirty="0"/>
              <a:t>Concepto Básicos Sobre Energía y Energía Renovable</a:t>
            </a:r>
          </a:p>
        </p:txBody>
      </p:sp>
      <p:sp>
        <p:nvSpPr>
          <p:cNvPr id="5" name="Foliennummernplatzhalter 4">
            <a:extLst>
              <a:ext uri="{FF2B5EF4-FFF2-40B4-BE49-F238E27FC236}">
                <a16:creationId xmlns:a16="http://schemas.microsoft.com/office/drawing/2014/main" id="{522A2CD4-94E6-4863-9DDC-A8403EBF44D8}"/>
              </a:ext>
            </a:extLst>
          </p:cNvPr>
          <p:cNvSpPr>
            <a:spLocks noGrp="1"/>
          </p:cNvSpPr>
          <p:nvPr>
            <p:ph type="sldNum" sz="quarter" idx="12"/>
          </p:nvPr>
        </p:nvSpPr>
        <p:spPr/>
        <p:txBody>
          <a:bodyPr/>
          <a:lstStyle/>
          <a:p>
            <a:r>
              <a:rPr lang="es-ES"/>
              <a:t>Página </a:t>
            </a:r>
            <a:fld id="{3A8B5DB7-81A8-4ED4-916B-6B23CD603687}" type="slidenum">
              <a:rPr lang="es-ES" smtClean="0"/>
              <a:pPr/>
              <a:t>‹#›</a:t>
            </a:fld>
            <a:endParaRPr lang="es-ES" dirty="0"/>
          </a:p>
        </p:txBody>
      </p:sp>
    </p:spTree>
    <p:extLst>
      <p:ext uri="{BB962C8B-B14F-4D97-AF65-F5344CB8AC3E}">
        <p14:creationId xmlns:p14="http://schemas.microsoft.com/office/powerpoint/2010/main" val="3023591118"/>
      </p:ext>
    </p:extLst>
  </p:cSld>
  <p:clrMapOvr>
    <a:masterClrMapping/>
  </p:clrMapOvr>
  <p:transition>
    <p:fade/>
  </p:transition>
  <p:extLst mod="1">
    <p:ext uri="{DCECCB84-F9BA-43D5-87BE-67443E8EF086}">
      <p15:sldGuideLst xmlns:p15="http://schemas.microsoft.com/office/powerpoint/2012/main">
        <p15:guide id="1" orient="horz" pos="2845">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olo encabezado (alter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240212"/>
            <a:ext cx="8567183" cy="540544"/>
          </a:xfrm>
        </p:spPr>
        <p:txBody>
          <a:bodyPr/>
          <a:lstStyle>
            <a:lvl1pPr>
              <a:defRPr/>
            </a:lvl1pPr>
          </a:lstStyle>
          <a:p>
            <a:r>
              <a:rPr lang="es-ES" dirty="0"/>
              <a:t>Añadir título haciendo clic</a:t>
            </a:r>
          </a:p>
        </p:txBody>
      </p:sp>
      <p:grpSp>
        <p:nvGrpSpPr>
          <p:cNvPr id="6" name="Key Visual">
            <a:extLst>
              <a:ext uri="{FF2B5EF4-FFF2-40B4-BE49-F238E27FC236}">
                <a16:creationId xmlns:a16="http://schemas.microsoft.com/office/drawing/2014/main" id="{77156747-85E7-4ED4-B2ED-42ABA70FA613}"/>
              </a:ext>
            </a:extLst>
          </p:cNvPr>
          <p:cNvGrpSpPr/>
          <p:nvPr userDrawn="1"/>
        </p:nvGrpSpPr>
        <p:grpSpPr bwMode="gray">
          <a:xfrm flipV="1">
            <a:off x="123135" y="3983338"/>
            <a:ext cx="2320828" cy="616979"/>
            <a:chOff x="4846637" y="119557"/>
            <a:chExt cx="3783013" cy="1005693"/>
          </a:xfrm>
        </p:grpSpPr>
        <p:sp>
          <p:nvSpPr>
            <p:cNvPr id="7" name="Freihandform: Form 6">
              <a:extLst>
                <a:ext uri="{FF2B5EF4-FFF2-40B4-BE49-F238E27FC236}">
                  <a16:creationId xmlns:a16="http://schemas.microsoft.com/office/drawing/2014/main" id="{2E6C23C4-9083-4866-858D-0C04644D965B}"/>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ihandform: Form 7">
              <a:extLst>
                <a:ext uri="{FF2B5EF4-FFF2-40B4-BE49-F238E27FC236}">
                  <a16:creationId xmlns:a16="http://schemas.microsoft.com/office/drawing/2014/main" id="{FB0BB156-07F2-4B83-B5A7-E91DE0017F5B}"/>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 name="Freihandform: Form 8">
              <a:extLst>
                <a:ext uri="{FF2B5EF4-FFF2-40B4-BE49-F238E27FC236}">
                  <a16:creationId xmlns:a16="http://schemas.microsoft.com/office/drawing/2014/main" id="{86502DB2-D1D5-44BB-955E-FA20933B0C5A}"/>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 name="Freihandform: Form 9">
              <a:extLst>
                <a:ext uri="{FF2B5EF4-FFF2-40B4-BE49-F238E27FC236}">
                  <a16:creationId xmlns:a16="http://schemas.microsoft.com/office/drawing/2014/main" id="{A25DFF6E-FE1D-49A8-A873-770951547FF1}"/>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Freihandform: Form 10">
              <a:extLst>
                <a:ext uri="{FF2B5EF4-FFF2-40B4-BE49-F238E27FC236}">
                  <a16:creationId xmlns:a16="http://schemas.microsoft.com/office/drawing/2014/main" id="{8E38456C-C414-4CEB-A953-0F72775B0C83}"/>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3" name="Datumsplatzhalter 2">
            <a:extLst>
              <a:ext uri="{FF2B5EF4-FFF2-40B4-BE49-F238E27FC236}">
                <a16:creationId xmlns:a16="http://schemas.microsoft.com/office/drawing/2014/main" id="{DB3C9B8B-F6CC-44D1-A87A-BC041F53C45A}"/>
              </a:ext>
            </a:extLst>
          </p:cNvPr>
          <p:cNvSpPr>
            <a:spLocks noGrp="1"/>
          </p:cNvSpPr>
          <p:nvPr>
            <p:ph type="dt" sz="half" idx="10"/>
          </p:nvPr>
        </p:nvSpPr>
        <p:spPr/>
        <p:txBody>
          <a:bodyPr/>
          <a:lstStyle/>
          <a:p>
            <a:r>
              <a:rPr lang="es-ES" dirty="0"/>
              <a:t>24.10.2019</a:t>
            </a:r>
          </a:p>
        </p:txBody>
      </p:sp>
      <p:sp>
        <p:nvSpPr>
          <p:cNvPr id="4" name="Fußzeilenplatzhalter 3">
            <a:extLst>
              <a:ext uri="{FF2B5EF4-FFF2-40B4-BE49-F238E27FC236}">
                <a16:creationId xmlns:a16="http://schemas.microsoft.com/office/drawing/2014/main" id="{5869916F-F6B3-49AA-833D-4A16DD1B23E0}"/>
              </a:ext>
            </a:extLst>
          </p:cNvPr>
          <p:cNvSpPr>
            <a:spLocks noGrp="1"/>
          </p:cNvSpPr>
          <p:nvPr>
            <p:ph type="ftr" sz="quarter" idx="11"/>
          </p:nvPr>
        </p:nvSpPr>
        <p:spPr/>
        <p:txBody>
          <a:bodyPr/>
          <a:lstStyle/>
          <a:p>
            <a:r>
              <a:rPr lang="es-ES" dirty="0"/>
              <a:t>Concepto Básicos Sobre Energía y Energía Renovable</a:t>
            </a:r>
          </a:p>
        </p:txBody>
      </p:sp>
      <p:sp>
        <p:nvSpPr>
          <p:cNvPr id="5" name="Foliennummernplatzhalter 4">
            <a:extLst>
              <a:ext uri="{FF2B5EF4-FFF2-40B4-BE49-F238E27FC236}">
                <a16:creationId xmlns:a16="http://schemas.microsoft.com/office/drawing/2014/main" id="{5A2D33B4-67E8-48D1-B002-5A0AA14FED00}"/>
              </a:ext>
            </a:extLst>
          </p:cNvPr>
          <p:cNvSpPr>
            <a:spLocks noGrp="1"/>
          </p:cNvSpPr>
          <p:nvPr>
            <p:ph type="sldNum" sz="quarter" idx="12"/>
          </p:nvPr>
        </p:nvSpPr>
        <p:spPr/>
        <p:txBody>
          <a:bodyPr/>
          <a:lstStyle/>
          <a:p>
            <a:r>
              <a:rPr lang="es-ES"/>
              <a:t>Página </a:t>
            </a:r>
            <a:fld id="{3A8B5DB7-81A8-4ED4-916B-6B23CD603687}" type="slidenum">
              <a:rPr lang="es-ES" smtClean="0"/>
              <a:pPr/>
              <a:t>‹#›</a:t>
            </a:fld>
            <a:endParaRPr lang="es-ES" dirty="0"/>
          </a:p>
        </p:txBody>
      </p:sp>
    </p:spTree>
    <p:extLst>
      <p:ext uri="{BB962C8B-B14F-4D97-AF65-F5344CB8AC3E}">
        <p14:creationId xmlns:p14="http://schemas.microsoft.com/office/powerpoint/2010/main" val="632759983"/>
      </p:ext>
    </p:extLst>
  </p:cSld>
  <p:clrMapOvr>
    <a:masterClrMapping/>
  </p:clrMapOvr>
  <p:transition>
    <p:fade/>
  </p:transition>
  <p:extLst mod="1">
    <p:ext uri="{DCECCB84-F9BA-43D5-87BE-67443E8EF086}">
      <p15:sldGuideLst xmlns:p15="http://schemas.microsoft.com/office/powerpoint/2012/main">
        <p15:guide id="1" orient="horz" pos="2845"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e de imprenta">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790F769E-F4C9-44EF-9773-070A28E48EFF}"/>
              </a:ext>
            </a:extLst>
          </p:cNvPr>
          <p:cNvSpPr>
            <a:spLocks noGrp="1"/>
          </p:cNvSpPr>
          <p:nvPr>
            <p:ph type="body" sz="quarter" idx="17" hasCustomPrompt="1"/>
          </p:nvPr>
        </p:nvSpPr>
        <p:spPr bwMode="gray">
          <a:xfrm>
            <a:off x="2860082" y="323505"/>
            <a:ext cx="5111611" cy="430887"/>
          </a:xfrm>
        </p:spPr>
        <p:txBody>
          <a:bodyPr wrap="square">
            <a:spAutoFit/>
          </a:bodyPr>
          <a:lstStyle>
            <a:lvl1pPr marL="0" marR="0" indent="0" algn="l" defTabSz="685800" rtl="0" eaLnBrk="1" fontAlgn="auto" latinLnBrk="0" hangingPunct="1">
              <a:lnSpc>
                <a:spcPct val="100000"/>
              </a:lnSpc>
              <a:spcBef>
                <a:spcPts val="0"/>
              </a:spcBef>
              <a:spcAft>
                <a:spcPts val="0"/>
              </a:spcAft>
              <a:buClrTx/>
              <a:buSzTx/>
              <a:buFontTx/>
              <a:buNone/>
              <a:tabLst/>
              <a:defRPr sz="700" b="1">
                <a:solidFill>
                  <a:schemeClr val="accent1"/>
                </a:solid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s-ES" sz="700" b="0" i="0" u="none" strike="noStrike" kern="1200" cap="none" spc="0" normalizeH="0" baseline="0" noProof="0">
                <a:ln>
                  <a:noFill/>
                </a:ln>
                <a:solidFill>
                  <a:srgbClr val="C80F0F"/>
                </a:solidFill>
                <a:effectLst/>
                <a:uLnTx/>
                <a:uFillTx/>
                <a:latin typeface="+mn-lt"/>
                <a:ea typeface="+mn-ea"/>
                <a:cs typeface="+mn-cs"/>
              </a:rPr>
              <a:t>Indicación el pie de imprenta: </a:t>
            </a:r>
            <a:br>
              <a:rPr kumimoji="0" lang="es-ES" sz="700" b="0" i="0" u="none" strike="noStrike" kern="1200" cap="none" spc="0" normalizeH="0" baseline="0" noProof="0">
                <a:ln>
                  <a:noFill/>
                </a:ln>
                <a:solidFill>
                  <a:srgbClr val="C80F0F"/>
                </a:solidFill>
                <a:effectLst/>
                <a:uLnTx/>
                <a:uFillTx/>
                <a:latin typeface="+mn-lt"/>
                <a:ea typeface="+mn-ea"/>
                <a:cs typeface="+mn-cs"/>
              </a:rPr>
            </a:br>
            <a:r>
              <a:rPr kumimoji="0" lang="es-ES" sz="700" b="0" i="0" u="none" strike="noStrike" kern="1200" cap="none" spc="0" normalizeH="0" baseline="0" noProof="0">
                <a:ln>
                  <a:noFill/>
                </a:ln>
                <a:solidFill>
                  <a:srgbClr val="C80F0F"/>
                </a:solidFill>
                <a:effectLst/>
                <a:uLnTx/>
                <a:uFillTx/>
                <a:latin typeface="+mn-lt"/>
                <a:ea typeface="+mn-ea"/>
                <a:cs typeface="+mn-cs"/>
              </a:rPr>
              <a:t>Adapte o elimine el texto de los marcadores de posición (nombre de proyecto/programa, dirección, correo electrónico, etc.) según se requiera. Elimine el marcador de posición para el logotipo del socio de cooperación cuando no proceda. (Este texto no es visible en el modo de presentación y tampoco se imprime.)</a:t>
            </a:r>
            <a:endParaRPr kumimoji="0" lang="es-ES" sz="700" b="0" i="0" u="none" strike="noStrike" kern="1200" cap="none" spc="0" normalizeH="0" baseline="0" noProof="0" dirty="0">
              <a:ln>
                <a:noFill/>
              </a:ln>
              <a:solidFill>
                <a:srgbClr val="C80F0F"/>
              </a:solidFill>
              <a:effectLst/>
              <a:uLnTx/>
              <a:uFillTx/>
              <a:latin typeface="+mn-lt"/>
              <a:ea typeface="+mn-ea"/>
              <a:cs typeface="+mn-cs"/>
            </a:endParaRPr>
          </a:p>
        </p:txBody>
      </p:sp>
      <p:sp>
        <p:nvSpPr>
          <p:cNvPr id="10" name="Rechteck 9">
            <a:extLst>
              <a:ext uri="{FF2B5EF4-FFF2-40B4-BE49-F238E27FC236}">
                <a16:creationId xmlns:a16="http://schemas.microsoft.com/office/drawing/2014/main" id="{8EF3C373-F3E5-423E-B3C3-C5E1BD203F77}"/>
              </a:ext>
            </a:extLst>
          </p:cNvPr>
          <p:cNvSpPr/>
          <p:nvPr userDrawn="1"/>
        </p:nvSpPr>
        <p:spPr bwMode="gray">
          <a:xfrm>
            <a:off x="450495" y="1106921"/>
            <a:ext cx="3214511" cy="1323439"/>
          </a:xfrm>
          <a:prstGeom prst="rect">
            <a:avLst/>
          </a:prstGeom>
        </p:spPr>
        <p:txBody>
          <a:bodyPr wrap="square" lIns="0" t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800" b="0" i="0" u="none" strike="noStrike" kern="0" cap="none" spc="0" normalizeH="0" baseline="0" noProof="0" dirty="0">
                <a:ln>
                  <a:noFill/>
                </a:ln>
                <a:solidFill>
                  <a:prstClr val="black"/>
                </a:solidFill>
                <a:effectLst/>
                <a:uLnTx/>
                <a:uFillTx/>
              </a:rPr>
              <a:t>Como empresa federal, la GIZ asiste al Gobierno de la República Federal de Alemania en su labor para alcanzar sus objetivos en el ámbito de la cooperación internacional para el desarrollo sostenible.</a:t>
            </a:r>
          </a:p>
          <a:p>
            <a:pPr marL="0" marR="0" lvl="0" indent="0" defTabSz="914400" eaLnBrk="1" fontAlgn="auto" latinLnBrk="0" hangingPunct="1">
              <a:lnSpc>
                <a:spcPct val="100000"/>
              </a:lnSpc>
              <a:spcBef>
                <a:spcPts val="0"/>
              </a:spcBef>
              <a:spcAft>
                <a:spcPts val="0"/>
              </a:spcAft>
              <a:buClrTx/>
              <a:buSzTx/>
              <a:buFontTx/>
              <a:buNone/>
              <a:tabLst/>
              <a:defRPr/>
            </a:pPr>
            <a:endParaRPr kumimoji="0" lang="es-ES" sz="8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s-ES" sz="800" b="1" i="0" u="none" strike="noStrike" kern="0" cap="none" spc="0" normalizeH="0" baseline="0" noProof="0" dirty="0">
                <a:ln>
                  <a:noFill/>
                </a:ln>
                <a:solidFill>
                  <a:prstClr val="black"/>
                </a:solidFill>
                <a:effectLst/>
                <a:uLnTx/>
                <a:uFillTx/>
              </a:rPr>
              <a:t>Publicado por: </a:t>
            </a:r>
          </a:p>
          <a:p>
            <a:pPr marL="0" marR="0" lvl="0" indent="0" defTabSz="914400" eaLnBrk="1" fontAlgn="auto" latinLnBrk="0" hangingPunct="1">
              <a:lnSpc>
                <a:spcPct val="100000"/>
              </a:lnSpc>
              <a:spcBef>
                <a:spcPts val="0"/>
              </a:spcBef>
              <a:spcAft>
                <a:spcPts val="0"/>
              </a:spcAft>
              <a:buClrTx/>
              <a:buSzTx/>
              <a:buFontTx/>
              <a:buNone/>
              <a:tabLst/>
              <a:defRPr/>
            </a:pPr>
            <a:r>
              <a:rPr kumimoji="0" lang="es-ES" sz="800" b="0" i="0" u="none" strike="noStrike" kern="0" cap="none" spc="0" normalizeH="0" baseline="0" noProof="0" dirty="0">
                <a:ln>
                  <a:noFill/>
                </a:ln>
                <a:solidFill>
                  <a:prstClr val="black"/>
                </a:solidFill>
                <a:effectLst/>
                <a:uLnTx/>
                <a:uFillTx/>
              </a:rPr>
              <a:t>Deutsche Gesellschaft für </a:t>
            </a:r>
          </a:p>
          <a:p>
            <a:pPr marL="0" marR="0" lvl="0" indent="0" defTabSz="914400" eaLnBrk="1" fontAlgn="auto" latinLnBrk="0" hangingPunct="1">
              <a:lnSpc>
                <a:spcPct val="100000"/>
              </a:lnSpc>
              <a:spcBef>
                <a:spcPts val="0"/>
              </a:spcBef>
              <a:spcAft>
                <a:spcPts val="0"/>
              </a:spcAft>
              <a:buClrTx/>
              <a:buSzTx/>
              <a:buFontTx/>
              <a:buNone/>
              <a:tabLst/>
              <a:defRPr/>
            </a:pPr>
            <a:r>
              <a:rPr kumimoji="0" lang="es-ES" sz="800" b="0" i="0" u="none" strike="noStrike" kern="0" cap="none" spc="0" normalizeH="0" baseline="0" noProof="0" dirty="0">
                <a:ln>
                  <a:noFill/>
                </a:ln>
                <a:solidFill>
                  <a:prstClr val="black"/>
                </a:solidFill>
                <a:effectLst/>
                <a:uLnTx/>
                <a:uFillTx/>
              </a:rPr>
              <a:t>Internationale Zusammenarbeit (GIZ) GmbH</a:t>
            </a:r>
          </a:p>
          <a:p>
            <a:pPr marL="0" marR="0" lvl="0" indent="0" defTabSz="914400" eaLnBrk="1" fontAlgn="auto" latinLnBrk="0" hangingPunct="1">
              <a:lnSpc>
                <a:spcPct val="100000"/>
              </a:lnSpc>
              <a:spcBef>
                <a:spcPts val="0"/>
              </a:spcBef>
              <a:spcAft>
                <a:spcPts val="0"/>
              </a:spcAft>
              <a:buClrTx/>
              <a:buSzTx/>
              <a:buFontTx/>
              <a:buNone/>
              <a:tabLst/>
              <a:defRPr/>
            </a:pPr>
            <a:endParaRPr kumimoji="0" lang="es-ES" sz="8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s-ES" sz="800" b="0" i="0" u="none" strike="noStrike" kern="0" cap="none" spc="0" normalizeH="0" baseline="0" noProof="0" dirty="0">
                <a:ln>
                  <a:noFill/>
                </a:ln>
                <a:solidFill>
                  <a:prstClr val="black"/>
                </a:solidFill>
                <a:effectLst/>
                <a:uLnTx/>
                <a:uFillTx/>
              </a:rPr>
              <a:t>Domicilios de la Sociedad </a:t>
            </a:r>
          </a:p>
          <a:p>
            <a:pPr marL="0" marR="0" lvl="0" indent="0" defTabSz="914400" eaLnBrk="1" fontAlgn="auto" latinLnBrk="0" hangingPunct="1">
              <a:lnSpc>
                <a:spcPct val="100000"/>
              </a:lnSpc>
              <a:spcBef>
                <a:spcPts val="0"/>
              </a:spcBef>
              <a:spcAft>
                <a:spcPts val="0"/>
              </a:spcAft>
              <a:buClrTx/>
              <a:buSzTx/>
              <a:buFontTx/>
              <a:buNone/>
              <a:tabLst/>
              <a:defRPr/>
            </a:pPr>
            <a:r>
              <a:rPr kumimoji="0" lang="es-ES" sz="800" b="0" i="0" u="none" strike="noStrike" kern="0" cap="none" spc="0" normalizeH="0" baseline="0" noProof="0" dirty="0">
                <a:ln>
                  <a:noFill/>
                </a:ln>
                <a:solidFill>
                  <a:prstClr val="black"/>
                </a:solidFill>
                <a:effectLst/>
                <a:uLnTx/>
                <a:uFillTx/>
              </a:rPr>
              <a:t>Bonn y Eschborn, Alemania </a:t>
            </a:r>
          </a:p>
        </p:txBody>
      </p:sp>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hasCustomPrompt="1"/>
          </p:nvPr>
        </p:nvSpPr>
        <p:spPr bwMode="gray">
          <a:xfrm>
            <a:off x="450495" y="2547859"/>
            <a:ext cx="3464422" cy="1762643"/>
          </a:xfrm>
        </p:spPr>
        <p:txBody>
          <a:bodyPr/>
          <a:lstStyle>
            <a:lvl1pPr>
              <a:lnSpc>
                <a:spcPct val="100000"/>
              </a:lnSpc>
              <a:defRPr kumimoji="0" lang="de-DE" sz="800" b="0" i="0" u="none" strike="noStrike" kern="0" cap="none" spc="0" normalizeH="0" baseline="0" dirty="0" smtClean="0">
                <a:ln>
                  <a:noFill/>
                </a:ln>
                <a:solidFill>
                  <a:prstClr val="black"/>
                </a:solidFill>
                <a:effectLst/>
                <a:uLnTx/>
                <a:uFillTx/>
                <a:latin typeface="+mn-lt"/>
                <a:ea typeface="+mn-ea"/>
                <a:cs typeface="+mn-cs"/>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de-DE" dirty="0" err="1"/>
              <a:t>Añadir</a:t>
            </a:r>
            <a:r>
              <a:rPr lang="de-DE" dirty="0"/>
              <a:t> </a:t>
            </a:r>
            <a:r>
              <a:rPr lang="de-DE" dirty="0" err="1"/>
              <a:t>texto</a:t>
            </a:r>
            <a:r>
              <a:rPr lang="de-DE" dirty="0"/>
              <a:t> </a:t>
            </a:r>
            <a:r>
              <a:rPr lang="de-DE" dirty="0" err="1"/>
              <a:t>haciendo</a:t>
            </a:r>
            <a:r>
              <a:rPr lang="de-DE" dirty="0"/>
              <a:t> </a:t>
            </a:r>
            <a:r>
              <a:rPr lang="de-DE" dirty="0" err="1"/>
              <a:t>clic</a:t>
            </a:r>
            <a:endParaRPr lang="de-DE" dirty="0"/>
          </a:p>
        </p:txBody>
      </p:sp>
      <p:sp>
        <p:nvSpPr>
          <p:cNvPr id="13" name="Textplatzhalter 6">
            <a:extLst>
              <a:ext uri="{FF2B5EF4-FFF2-40B4-BE49-F238E27FC236}">
                <a16:creationId xmlns:a16="http://schemas.microsoft.com/office/drawing/2014/main" id="{CF011E25-18E3-408D-87A2-25C927E6CD34}"/>
              </a:ext>
            </a:extLst>
          </p:cNvPr>
          <p:cNvSpPr>
            <a:spLocks noGrp="1"/>
          </p:cNvSpPr>
          <p:nvPr>
            <p:ph type="body" sz="quarter" idx="15" hasCustomPrompt="1"/>
          </p:nvPr>
        </p:nvSpPr>
        <p:spPr bwMode="gray">
          <a:xfrm>
            <a:off x="4386538" y="1106922"/>
            <a:ext cx="3428177" cy="1945768"/>
          </a:xfrm>
        </p:spPr>
        <p:txBody>
          <a:bodyPr/>
          <a:lstStyle>
            <a:lvl1pPr>
              <a:lnSpc>
                <a:spcPct val="100000"/>
              </a:lnSpc>
              <a:defRPr kumimoji="0" lang="de-DE" sz="800" b="0" i="0" u="none" strike="noStrike" kern="0" cap="none" spc="0" normalizeH="0" baseline="0" dirty="0" smtClean="0">
                <a:ln>
                  <a:noFill/>
                </a:ln>
                <a:solidFill>
                  <a:prstClr val="black"/>
                </a:solidFill>
                <a:effectLst/>
                <a:uLnTx/>
                <a:uFillTx/>
                <a:latin typeface="+mn-lt"/>
                <a:ea typeface="+mn-ea"/>
                <a:cs typeface="+mn-cs"/>
              </a:defRPr>
            </a:lvl1pPr>
            <a:lvl2pPr marL="0" indent="0">
              <a:lnSpc>
                <a:spcPct val="100000"/>
              </a:lnSpc>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de-DE" dirty="0" err="1"/>
              <a:t>Añadir</a:t>
            </a:r>
            <a:r>
              <a:rPr lang="de-DE" dirty="0"/>
              <a:t> </a:t>
            </a:r>
            <a:r>
              <a:rPr lang="de-DE" dirty="0" err="1"/>
              <a:t>texto</a:t>
            </a:r>
            <a:r>
              <a:rPr lang="de-DE" dirty="0"/>
              <a:t> </a:t>
            </a:r>
            <a:r>
              <a:rPr lang="de-DE" dirty="0" err="1"/>
              <a:t>haciendo</a:t>
            </a:r>
            <a:r>
              <a:rPr lang="de-DE" dirty="0"/>
              <a:t> </a:t>
            </a:r>
            <a:r>
              <a:rPr lang="de-DE" dirty="0" err="1"/>
              <a:t>clic</a:t>
            </a:r>
            <a:endParaRPr lang="de-DE" dirty="0"/>
          </a:p>
        </p:txBody>
      </p:sp>
      <p:sp>
        <p:nvSpPr>
          <p:cNvPr id="9" name="Titel 4">
            <a:extLst>
              <a:ext uri="{FF2B5EF4-FFF2-40B4-BE49-F238E27FC236}">
                <a16:creationId xmlns:a16="http://schemas.microsoft.com/office/drawing/2014/main" id="{A54890EC-9E57-4997-94A7-B17711F7AB69}"/>
              </a:ext>
            </a:extLst>
          </p:cNvPr>
          <p:cNvSpPr txBox="1">
            <a:spLocks/>
          </p:cNvSpPr>
          <p:nvPr userDrawn="1"/>
        </p:nvSpPr>
        <p:spPr bwMode="gray">
          <a:xfrm>
            <a:off x="449817" y="240212"/>
            <a:ext cx="2804509" cy="540544"/>
          </a:xfrm>
          <a:prstGeom prst="rect">
            <a:avLst/>
          </a:prstGeom>
        </p:spPr>
        <p:txBody>
          <a:bodyPr vert="horz" lIns="0" tIns="0" rIns="72000" bIns="0" rtlCol="0" anchor="b">
            <a:noAutofit/>
          </a:bodyPr>
          <a:lstStyle>
            <a:lvl1pPr algn="l" defTabSz="685800" rtl="0" eaLnBrk="1" latinLnBrk="0" hangingPunct="1">
              <a:lnSpc>
                <a:spcPct val="90000"/>
              </a:lnSpc>
              <a:spcBef>
                <a:spcPct val="0"/>
              </a:spcBef>
              <a:buNone/>
              <a:defRPr sz="1800" b="1" kern="1200" cap="none" baseline="0">
                <a:solidFill>
                  <a:schemeClr val="tx1"/>
                </a:solidFill>
                <a:latin typeface="+mj-lt"/>
                <a:ea typeface="+mj-ea"/>
                <a:cs typeface="+mj-cs"/>
              </a:defRPr>
            </a:lvl1pPr>
          </a:lstStyle>
          <a:p>
            <a:r>
              <a:rPr lang="es-ES" dirty="0"/>
              <a:t>Pie de imprenta</a:t>
            </a:r>
          </a:p>
        </p:txBody>
      </p:sp>
      <p:sp>
        <p:nvSpPr>
          <p:cNvPr id="11" name="Textplatzhalter 2">
            <a:extLst>
              <a:ext uri="{FF2B5EF4-FFF2-40B4-BE49-F238E27FC236}">
                <a16:creationId xmlns:a16="http://schemas.microsoft.com/office/drawing/2014/main" id="{454AFBB5-5170-421B-B9DB-ACE735B9EAB9}"/>
              </a:ext>
            </a:extLst>
          </p:cNvPr>
          <p:cNvSpPr>
            <a:spLocks noGrp="1"/>
          </p:cNvSpPr>
          <p:nvPr>
            <p:ph type="body" sz="quarter" idx="21" hasCustomPrompt="1"/>
          </p:nvPr>
        </p:nvSpPr>
        <p:spPr>
          <a:xfrm>
            <a:off x="4386262" y="3207008"/>
            <a:ext cx="2147887" cy="110800"/>
          </a:xfrm>
        </p:spPr>
        <p:txBody>
          <a:bodyPr wrap="none" lIns="0">
            <a:noAutofit/>
          </a:bodyPr>
          <a:lstStyle>
            <a:lvl1pPr>
              <a:defRPr lang="de-DE" sz="800" smtClean="0">
                <a:solidFill>
                  <a:prstClr val="black"/>
                </a:solidFill>
              </a:defRPr>
            </a:lvl1pPr>
            <a:lvl2pPr>
              <a:defRPr lang="de-DE" sz="1350" smtClean="0"/>
            </a:lvl2pPr>
            <a:lvl3pPr>
              <a:defRPr lang="de-DE" sz="1350" smtClean="0"/>
            </a:lvl3pPr>
            <a:lvl4pPr>
              <a:defRPr lang="de-DE" smtClean="0"/>
            </a:lvl4pPr>
            <a:lvl5pPr>
              <a:defRPr lang="fr-FR"/>
            </a:lvl5pPr>
          </a:lstStyle>
          <a:p>
            <a:pPr lvl="0"/>
            <a:r>
              <a:rPr lang="de-DE" dirty="0" err="1"/>
              <a:t>Añadir</a:t>
            </a:r>
            <a:r>
              <a:rPr lang="de-DE" dirty="0"/>
              <a:t> </a:t>
            </a:r>
            <a:r>
              <a:rPr lang="de-DE" dirty="0" err="1"/>
              <a:t>texto</a:t>
            </a:r>
            <a:r>
              <a:rPr lang="de-DE" dirty="0"/>
              <a:t> </a:t>
            </a:r>
            <a:r>
              <a:rPr lang="de-DE" dirty="0" err="1"/>
              <a:t>haciendo</a:t>
            </a:r>
            <a:r>
              <a:rPr lang="de-DE" dirty="0"/>
              <a:t> </a:t>
            </a:r>
            <a:r>
              <a:rPr lang="de-DE" dirty="0" err="1"/>
              <a:t>clic</a:t>
            </a:r>
            <a:endParaRPr lang="de-DE" dirty="0"/>
          </a:p>
        </p:txBody>
      </p:sp>
      <p:sp>
        <p:nvSpPr>
          <p:cNvPr id="2" name="Datumsplatzhalter 1">
            <a:extLst>
              <a:ext uri="{FF2B5EF4-FFF2-40B4-BE49-F238E27FC236}">
                <a16:creationId xmlns:a16="http://schemas.microsoft.com/office/drawing/2014/main" id="{8CB4DA96-8B00-4036-BDD7-FB16C8201E97}"/>
              </a:ext>
            </a:extLst>
          </p:cNvPr>
          <p:cNvSpPr>
            <a:spLocks noGrp="1"/>
          </p:cNvSpPr>
          <p:nvPr>
            <p:ph type="dt" sz="half" idx="22"/>
          </p:nvPr>
        </p:nvSpPr>
        <p:spPr/>
        <p:txBody>
          <a:bodyPr/>
          <a:lstStyle/>
          <a:p>
            <a:r>
              <a:rPr lang="es-ES" dirty="0"/>
              <a:t>24.10.2019</a:t>
            </a:r>
          </a:p>
        </p:txBody>
      </p:sp>
      <p:sp>
        <p:nvSpPr>
          <p:cNvPr id="3" name="Fußzeilenplatzhalter 2">
            <a:extLst>
              <a:ext uri="{FF2B5EF4-FFF2-40B4-BE49-F238E27FC236}">
                <a16:creationId xmlns:a16="http://schemas.microsoft.com/office/drawing/2014/main" id="{71539105-2A91-4F75-B2E3-65860977569A}"/>
              </a:ext>
            </a:extLst>
          </p:cNvPr>
          <p:cNvSpPr>
            <a:spLocks noGrp="1"/>
          </p:cNvSpPr>
          <p:nvPr>
            <p:ph type="ftr" sz="quarter" idx="23"/>
          </p:nvPr>
        </p:nvSpPr>
        <p:spPr/>
        <p:txBody>
          <a:bodyPr/>
          <a:lstStyle/>
          <a:p>
            <a:r>
              <a:rPr lang="es-ES" dirty="0"/>
              <a:t>Concepto Básicos Sobre Energía y Energía Renovable</a:t>
            </a:r>
          </a:p>
        </p:txBody>
      </p:sp>
      <p:sp>
        <p:nvSpPr>
          <p:cNvPr id="4" name="Foliennummernplatzhalter 3">
            <a:extLst>
              <a:ext uri="{FF2B5EF4-FFF2-40B4-BE49-F238E27FC236}">
                <a16:creationId xmlns:a16="http://schemas.microsoft.com/office/drawing/2014/main" id="{73342BF7-AF7B-4ED5-9BB9-DD5C7E6F2EDA}"/>
              </a:ext>
            </a:extLst>
          </p:cNvPr>
          <p:cNvSpPr>
            <a:spLocks noGrp="1"/>
          </p:cNvSpPr>
          <p:nvPr>
            <p:ph type="sldNum" sz="quarter" idx="24"/>
          </p:nvPr>
        </p:nvSpPr>
        <p:spPr/>
        <p:txBody>
          <a:bodyPr/>
          <a:lstStyle/>
          <a:p>
            <a:r>
              <a:rPr lang="es-ES"/>
              <a:t>Página </a:t>
            </a:r>
            <a:fld id="{3A8B5DB7-81A8-4ED4-916B-6B23CD603687}" type="slidenum">
              <a:rPr lang="es-ES" smtClean="0"/>
              <a:pPr/>
              <a:t>‹#›</a:t>
            </a:fld>
            <a:endParaRPr lang="es-ES" dirty="0"/>
          </a:p>
        </p:txBody>
      </p:sp>
    </p:spTree>
    <p:extLst>
      <p:ext uri="{BB962C8B-B14F-4D97-AF65-F5344CB8AC3E}">
        <p14:creationId xmlns:p14="http://schemas.microsoft.com/office/powerpoint/2010/main" val="343559430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otografías y fuentes">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hasCustomPrompt="1"/>
          </p:nvPr>
        </p:nvSpPr>
        <p:spPr bwMode="gray">
          <a:xfrm>
            <a:off x="450495" y="1106921"/>
            <a:ext cx="7172684" cy="3470031"/>
          </a:xfrm>
        </p:spPr>
        <p:txBody>
          <a:bodyPr numCol="2"/>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kumimoji="0" lang="de-DE" sz="800" b="0" i="0" u="none" strike="noStrike" kern="0" cap="none" spc="0" normalizeH="0" baseline="0" dirty="0" smtClean="0">
                <a:ln>
                  <a:noFill/>
                </a:ln>
                <a:solidFill>
                  <a:prstClr val="black"/>
                </a:solidFill>
                <a:effectLst/>
                <a:uLnTx/>
                <a:uFillTx/>
                <a:latin typeface="+mn-lt"/>
                <a:ea typeface="+mn-ea"/>
                <a:cs typeface="+mn-cs"/>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de-DE" dirty="0" err="1"/>
              <a:t>Añadir</a:t>
            </a:r>
            <a:r>
              <a:rPr lang="de-DE" dirty="0"/>
              <a:t> </a:t>
            </a:r>
            <a:r>
              <a:rPr lang="de-DE" dirty="0" err="1"/>
              <a:t>texto</a:t>
            </a:r>
            <a:r>
              <a:rPr lang="de-DE" dirty="0"/>
              <a:t> </a:t>
            </a:r>
            <a:r>
              <a:rPr lang="de-DE" dirty="0" err="1"/>
              <a:t>haciendo</a:t>
            </a:r>
            <a:r>
              <a:rPr lang="de-DE" dirty="0"/>
              <a:t> </a:t>
            </a:r>
            <a:r>
              <a:rPr lang="de-DE" dirty="0" err="1"/>
              <a:t>clic</a:t>
            </a:r>
            <a:endParaRPr lang="de-DE" dirty="0"/>
          </a:p>
        </p:txBody>
      </p:sp>
      <p:sp>
        <p:nvSpPr>
          <p:cNvPr id="11" name="Rechteck 10">
            <a:extLst>
              <a:ext uri="{FF2B5EF4-FFF2-40B4-BE49-F238E27FC236}">
                <a16:creationId xmlns:a16="http://schemas.microsoft.com/office/drawing/2014/main" id="{1BCACD76-7CB8-457E-9434-C57DB9E23AA9}"/>
              </a:ext>
            </a:extLst>
          </p:cNvPr>
          <p:cNvSpPr/>
          <p:nvPr userDrawn="1"/>
        </p:nvSpPr>
        <p:spPr bwMode="gray">
          <a:xfrm>
            <a:off x="777711" y="4901938"/>
            <a:ext cx="1084083" cy="160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p>
        </p:txBody>
      </p:sp>
      <p:sp>
        <p:nvSpPr>
          <p:cNvPr id="12" name="Titel 4">
            <a:extLst>
              <a:ext uri="{FF2B5EF4-FFF2-40B4-BE49-F238E27FC236}">
                <a16:creationId xmlns:a16="http://schemas.microsoft.com/office/drawing/2014/main" id="{7C271A97-CC1D-481E-9972-CE4AD69C28AD}"/>
              </a:ext>
            </a:extLst>
          </p:cNvPr>
          <p:cNvSpPr txBox="1">
            <a:spLocks/>
          </p:cNvSpPr>
          <p:nvPr userDrawn="1"/>
        </p:nvSpPr>
        <p:spPr bwMode="gray">
          <a:xfrm>
            <a:off x="449817" y="240212"/>
            <a:ext cx="6765371" cy="540544"/>
          </a:xfrm>
          <a:prstGeom prst="rect">
            <a:avLst/>
          </a:prstGeom>
        </p:spPr>
        <p:txBody>
          <a:bodyPr vert="horz" lIns="0" tIns="0" rIns="72000" bIns="0" rtlCol="0" anchor="b">
            <a:noAutofit/>
          </a:bodyPr>
          <a:lstStyle>
            <a:lvl1pPr algn="l" defTabSz="685800" rtl="0" eaLnBrk="1" latinLnBrk="0" hangingPunct="1">
              <a:lnSpc>
                <a:spcPct val="90000"/>
              </a:lnSpc>
              <a:spcBef>
                <a:spcPct val="0"/>
              </a:spcBef>
              <a:buNone/>
              <a:defRPr sz="1800" b="1" kern="1200" cap="none" baseline="0">
                <a:solidFill>
                  <a:schemeClr val="tx1"/>
                </a:solidFill>
                <a:latin typeface="+mj-lt"/>
                <a:ea typeface="+mj-ea"/>
                <a:cs typeface="+mj-cs"/>
              </a:defRPr>
            </a:lvl1pPr>
          </a:lstStyle>
          <a:p>
            <a:r>
              <a:rPr lang="es-ES" b="1" dirty="0"/>
              <a:t>Fotografías/fuentes:</a:t>
            </a:r>
            <a:endParaRPr lang="es-ES" dirty="0"/>
          </a:p>
        </p:txBody>
      </p:sp>
    </p:spTree>
    <p:extLst>
      <p:ext uri="{BB962C8B-B14F-4D97-AF65-F5344CB8AC3E}">
        <p14:creationId xmlns:p14="http://schemas.microsoft.com/office/powerpoint/2010/main" val="439145365"/>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iapositiva de cie">
    <p:spTree>
      <p:nvGrpSpPr>
        <p:cNvPr id="1" name=""/>
        <p:cNvGrpSpPr/>
        <p:nvPr/>
      </p:nvGrpSpPr>
      <p:grpSpPr>
        <a:xfrm>
          <a:off x="0" y="0"/>
          <a:ext cx="0" cy="0"/>
          <a:chOff x="0" y="0"/>
          <a:chExt cx="0" cy="0"/>
        </a:xfrm>
      </p:grpSpPr>
      <p:pic>
        <p:nvPicPr>
          <p:cNvPr id="17" name="Grafik 16" descr="Ein Bild, das Kette enthält.&#10;&#10;Automatisch generierte Beschreibung">
            <a:extLst>
              <a:ext uri="{FF2B5EF4-FFF2-40B4-BE49-F238E27FC236}">
                <a16:creationId xmlns:a16="http://schemas.microsoft.com/office/drawing/2014/main" id="{D27820A7-D571-4E28-A8CF-ADB17402AE97}"/>
              </a:ext>
            </a:extLst>
          </p:cNvPr>
          <p:cNvPicPr>
            <a:picLocks/>
          </p:cNvPicPr>
          <p:nvPr userDrawn="1"/>
        </p:nvPicPr>
        <p:blipFill rotWithShape="1">
          <a:blip r:embed="rId2"/>
          <a:srcRect t="233" b="15579"/>
          <a:stretch/>
        </p:blipFill>
        <p:spPr bwMode="gray">
          <a:xfrm>
            <a:off x="123135" y="123825"/>
            <a:ext cx="8893865" cy="4083035"/>
          </a:xfrm>
          <a:prstGeom prst="rect">
            <a:avLst/>
          </a:prstGeom>
        </p:spPr>
      </p:pic>
      <p:pic>
        <p:nvPicPr>
          <p:cNvPr id="12" name="Grafik 11" descr="Ein Bild, das Säge enthält.&#10;&#10;Automatisch generierte Beschreibung">
            <a:extLst>
              <a:ext uri="{FF2B5EF4-FFF2-40B4-BE49-F238E27FC236}">
                <a16:creationId xmlns:a16="http://schemas.microsoft.com/office/drawing/2014/main" id="{D33A00EE-9ACF-4636-BD82-6CF5E7FCB98C}"/>
              </a:ext>
            </a:extLst>
          </p:cNvPr>
          <p:cNvPicPr>
            <a:picLocks noChangeAspect="1"/>
          </p:cNvPicPr>
          <p:nvPr userDrawn="1"/>
        </p:nvPicPr>
        <p:blipFill>
          <a:blip r:embed="rId3"/>
          <a:stretch>
            <a:fillRect/>
          </a:stretch>
        </p:blipFill>
        <p:spPr bwMode="gray">
          <a:xfrm>
            <a:off x="123135" y="642425"/>
            <a:ext cx="8895600" cy="3910908"/>
          </a:xfrm>
          <a:prstGeom prst="rect">
            <a:avLst/>
          </a:prstGeom>
        </p:spPr>
      </p:pic>
      <p:sp>
        <p:nvSpPr>
          <p:cNvPr id="14" name="Bar">
            <a:extLst>
              <a:ext uri="{FF2B5EF4-FFF2-40B4-BE49-F238E27FC236}">
                <a16:creationId xmlns:a16="http://schemas.microsoft.com/office/drawing/2014/main" id="{CAE61038-067C-47CF-8DDC-5ED6CDAC4AEE}"/>
              </a:ext>
            </a:extLst>
          </p:cNvPr>
          <p:cNvSpPr/>
          <p:nvPr userDrawn="1"/>
        </p:nvSpPr>
        <p:spPr bwMode="gray">
          <a:xfrm>
            <a:off x="6611814" y="4206860"/>
            <a:ext cx="2405185" cy="146927"/>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dirty="0" err="1">
              <a:solidFill>
                <a:schemeClr val="tx2"/>
              </a:solidFill>
              <a:latin typeface="Arial" charset="0"/>
            </a:endParaRPr>
          </a:p>
        </p:txBody>
      </p:sp>
      <p:sp>
        <p:nvSpPr>
          <p:cNvPr id="19" name="Rechteck 18">
            <a:extLst>
              <a:ext uri="{FF2B5EF4-FFF2-40B4-BE49-F238E27FC236}">
                <a16:creationId xmlns:a16="http://schemas.microsoft.com/office/drawing/2014/main" id="{4950B203-064F-443F-94A9-C002DAAE8F83}"/>
              </a:ext>
            </a:extLst>
          </p:cNvPr>
          <p:cNvSpPr/>
          <p:nvPr userDrawn="1"/>
        </p:nvSpPr>
        <p:spPr bwMode="gray">
          <a:xfrm>
            <a:off x="1215591" y="1557990"/>
            <a:ext cx="3529299" cy="230832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a:ln>
                  <a:noFill/>
                </a:ln>
                <a:solidFill>
                  <a:prstClr val="black"/>
                </a:solidFill>
                <a:effectLst/>
                <a:uLnTx/>
                <a:uFillTx/>
              </a:rPr>
              <a:t>Deutsche Gesellschaft für</a:t>
            </a:r>
            <a:br>
              <a:rPr kumimoji="0" lang="es-ES" sz="1100" b="1" i="0" u="none" strike="noStrike" kern="0" cap="none" spc="0" normalizeH="0" baseline="0" noProof="0">
                <a:ln>
                  <a:noFill/>
                </a:ln>
                <a:solidFill>
                  <a:prstClr val="black"/>
                </a:solidFill>
                <a:effectLst/>
                <a:uLnTx/>
                <a:uFillTx/>
              </a:rPr>
            </a:br>
            <a:r>
              <a:rPr kumimoji="0" lang="es-ES" sz="1100" b="1" i="0" u="none" strike="noStrike" kern="0" cap="none" spc="0" normalizeH="0" baseline="0" noProof="0">
                <a:ln>
                  <a:noFill/>
                </a:ln>
                <a:solidFill>
                  <a:prstClr val="black"/>
                </a:solidFill>
                <a:effectLst/>
                <a:uLnTx/>
                <a:uFillTx/>
              </a:rPr>
              <a:t>Internationale Zusammenarbeit (GIZ) GmbH</a:t>
            </a:r>
          </a:p>
          <a:p>
            <a:pPr marL="0" marR="0" lvl="0" indent="0" defTabSz="914400" eaLnBrk="1" fontAlgn="auto" latinLnBrk="0" hangingPunct="1">
              <a:lnSpc>
                <a:spcPct val="100000"/>
              </a:lnSpc>
              <a:spcBef>
                <a:spcPts val="0"/>
              </a:spcBef>
              <a:spcAft>
                <a:spcPts val="0"/>
              </a:spcAft>
              <a:buClrTx/>
              <a:buSzTx/>
              <a:buFontTx/>
              <a:buNone/>
              <a:tabLst/>
              <a:defRPr/>
            </a:pPr>
            <a:endParaRPr kumimoji="0" lang="es-ES" sz="1100" b="1"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s-ES" sz="1100" b="0" i="0" u="none" strike="noStrike" kern="0" cap="none" spc="0" normalizeH="0" baseline="0" noProof="0">
                <a:ln>
                  <a:noFill/>
                </a:ln>
                <a:solidFill>
                  <a:prstClr val="black"/>
                </a:solidFill>
                <a:effectLst/>
                <a:uLnTx/>
                <a:uFillTx/>
              </a:rPr>
              <a:t>Domicilios </a:t>
            </a:r>
            <a:r>
              <a:rPr kumimoji="0" lang="es-ES" sz="1100" b="0" i="0" u="none" strike="noStrike" kern="0" cap="none" spc="0" normalizeH="0" baseline="0" noProof="0" dirty="0">
                <a:ln>
                  <a:noFill/>
                </a:ln>
                <a:solidFill>
                  <a:prstClr val="black"/>
                </a:solidFill>
                <a:effectLst/>
                <a:uLnTx/>
                <a:uFillTx/>
              </a:rPr>
              <a:t>de la Sociedad:</a:t>
            </a:r>
            <a:br>
              <a:rPr lang="es-ES" sz="1100" dirty="0"/>
            </a:br>
            <a:r>
              <a:rPr kumimoji="0" lang="es-ES" sz="1100" b="0" i="0" u="none" strike="noStrike" kern="0" cap="none" spc="0" normalizeH="0" baseline="0" noProof="0" dirty="0">
                <a:ln>
                  <a:noFill/>
                </a:ln>
                <a:solidFill>
                  <a:prstClr val="black"/>
                </a:solidFill>
                <a:effectLst/>
                <a:uLnTx/>
                <a:uFillTx/>
              </a:rPr>
              <a:t>Bonn y Eschborn, Alemania</a:t>
            </a:r>
          </a:p>
          <a:p>
            <a:pPr marL="0" marR="0" lvl="0" indent="0" defTabSz="914400" eaLnBrk="1" fontAlgn="auto" latinLnBrk="0" hangingPunct="1">
              <a:lnSpc>
                <a:spcPct val="100000"/>
              </a:lnSpc>
              <a:spcBef>
                <a:spcPts val="0"/>
              </a:spcBef>
              <a:spcAft>
                <a:spcPts val="0"/>
              </a:spcAft>
              <a:buClrTx/>
              <a:buSzTx/>
              <a:buFontTx/>
              <a:buNone/>
              <a:tabLst/>
              <a:defRPr/>
            </a:pPr>
            <a:endParaRPr kumimoji="0" lang="es-ES"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s-ES" sz="1100" b="0" i="0" u="none" strike="noStrike" kern="0" cap="none" spc="0" normalizeH="0" baseline="0" noProof="0">
                <a:ln>
                  <a:noFill/>
                </a:ln>
                <a:solidFill>
                  <a:prstClr val="black"/>
                </a:solidFill>
                <a:effectLst/>
                <a:uLnTx/>
                <a:uFillTx/>
              </a:rPr>
              <a:t>Friedrich-Ebert-Allee 36 + 40</a:t>
            </a:r>
            <a:br>
              <a:rPr kumimoji="0" lang="es-ES" sz="1100" b="0" i="0" u="none" strike="noStrike" kern="0" cap="none" spc="0" normalizeH="0" baseline="0" noProof="0">
                <a:ln>
                  <a:noFill/>
                </a:ln>
                <a:solidFill>
                  <a:prstClr val="black"/>
                </a:solidFill>
                <a:effectLst/>
                <a:uLnTx/>
                <a:uFillTx/>
              </a:rPr>
            </a:br>
            <a:r>
              <a:rPr kumimoji="0" lang="es-ES" sz="1100" b="0" i="0" u="none" strike="noStrike" kern="0" cap="none" spc="0" normalizeH="0" baseline="0" noProof="0">
                <a:ln>
                  <a:noFill/>
                </a:ln>
                <a:solidFill>
                  <a:prstClr val="black"/>
                </a:solidFill>
                <a:effectLst/>
                <a:uLnTx/>
                <a:uFillTx/>
              </a:rPr>
              <a:t>53113 Bonn, Alemania</a:t>
            </a:r>
            <a:br>
              <a:rPr kumimoji="0" lang="es-ES" sz="1100" b="0" i="0" u="none" strike="noStrike" kern="0" cap="none" spc="0" normalizeH="0" baseline="0" noProof="0">
                <a:ln>
                  <a:noFill/>
                </a:ln>
                <a:solidFill>
                  <a:prstClr val="black"/>
                </a:solidFill>
                <a:effectLst/>
                <a:uLnTx/>
                <a:uFillTx/>
              </a:rPr>
            </a:br>
            <a:r>
              <a:rPr kumimoji="0" lang="es-ES" sz="1100" b="0" i="0" u="none" strike="noStrike" kern="0" cap="none" spc="0" normalizeH="0" baseline="0" noProof="0">
                <a:ln>
                  <a:noFill/>
                </a:ln>
                <a:solidFill>
                  <a:prstClr val="black"/>
                </a:solidFill>
                <a:effectLst/>
                <a:uLnTx/>
                <a:uFillTx/>
              </a:rPr>
              <a:t>T  +49  228  44 60 - 0</a:t>
            </a:r>
            <a:br>
              <a:rPr kumimoji="0" lang="es-ES" sz="1100" b="0" i="0" u="none" strike="noStrike" kern="0" cap="none" spc="0" normalizeH="0" baseline="0" noProof="0">
                <a:ln>
                  <a:noFill/>
                </a:ln>
                <a:solidFill>
                  <a:prstClr val="black"/>
                </a:solidFill>
                <a:effectLst/>
                <a:uLnTx/>
                <a:uFillTx/>
              </a:rPr>
            </a:br>
            <a:r>
              <a:rPr kumimoji="0" lang="es-ES" sz="1100" b="0" i="0" u="none" strike="noStrike" kern="0" cap="none" spc="0" normalizeH="0" baseline="0" noProof="0">
                <a:ln>
                  <a:noFill/>
                </a:ln>
                <a:solidFill>
                  <a:prstClr val="black"/>
                </a:solidFill>
                <a:effectLst/>
                <a:uLnTx/>
                <a:uFillTx/>
              </a:rPr>
              <a:t>F  +49  228  44 60 - 17 66</a:t>
            </a:r>
          </a:p>
          <a:p>
            <a:pPr marL="0" marR="0" lvl="0" indent="0" defTabSz="914400" eaLnBrk="1" fontAlgn="auto" latinLnBrk="0" hangingPunct="1">
              <a:lnSpc>
                <a:spcPct val="100000"/>
              </a:lnSpc>
              <a:spcBef>
                <a:spcPts val="0"/>
              </a:spcBef>
              <a:spcAft>
                <a:spcPts val="0"/>
              </a:spcAft>
              <a:buClrTx/>
              <a:buSzTx/>
              <a:buFontTx/>
              <a:buNone/>
              <a:tabLst/>
              <a:defRPr/>
            </a:pPr>
            <a:endParaRPr kumimoji="0" lang="es-ES"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s-ES" sz="1100" b="0" i="0" u="none" strike="noStrike" kern="0" cap="none" spc="0" normalizeH="0" baseline="0" noProof="0">
                <a:ln>
                  <a:noFill/>
                </a:ln>
                <a:solidFill>
                  <a:prstClr val="black"/>
                </a:solidFill>
                <a:effectLst/>
                <a:uLnTx/>
                <a:uFillTx/>
              </a:rPr>
              <a:t>E  info@giz.de</a:t>
            </a:r>
          </a:p>
          <a:p>
            <a:pPr marL="0" marR="0" lvl="0" indent="0" defTabSz="914400" eaLnBrk="1" fontAlgn="auto" latinLnBrk="0" hangingPunct="1">
              <a:lnSpc>
                <a:spcPct val="100000"/>
              </a:lnSpc>
              <a:spcBef>
                <a:spcPts val="0"/>
              </a:spcBef>
              <a:spcAft>
                <a:spcPts val="0"/>
              </a:spcAft>
              <a:buClrTx/>
              <a:buSzTx/>
              <a:buFontTx/>
              <a:buNone/>
              <a:tabLst/>
              <a:defRPr/>
            </a:pPr>
            <a:r>
              <a:rPr kumimoji="0" lang="es-ES" sz="1100" b="0" i="0" u="none" strike="noStrike" kern="0" cap="none" spc="0" normalizeH="0" baseline="0" noProof="0">
                <a:ln>
                  <a:noFill/>
                </a:ln>
                <a:solidFill>
                  <a:prstClr val="black"/>
                </a:solidFill>
                <a:effectLst/>
                <a:uLnTx/>
                <a:uFillTx/>
              </a:rPr>
              <a:t>I   </a:t>
            </a:r>
            <a:r>
              <a:rPr kumimoji="0" lang="es-ES" sz="400" b="0" i="0" u="none" strike="noStrike" kern="0" cap="none" spc="0" normalizeH="0" baseline="0" noProof="0">
                <a:ln>
                  <a:noFill/>
                </a:ln>
                <a:solidFill>
                  <a:prstClr val="black"/>
                </a:solidFill>
                <a:effectLst/>
                <a:uLnTx/>
                <a:uFillTx/>
              </a:rPr>
              <a:t> </a:t>
            </a:r>
            <a:r>
              <a:rPr kumimoji="0" lang="es-ES" sz="1100" b="0" i="0" u="none" strike="noStrike" kern="0" cap="none" spc="0" normalizeH="0" baseline="0" noProof="0">
                <a:ln>
                  <a:noFill/>
                </a:ln>
                <a:solidFill>
                  <a:prstClr val="black"/>
                </a:solidFill>
                <a:effectLst/>
                <a:uLnTx/>
                <a:uFillTx/>
              </a:rPr>
              <a:t>www.giz.de</a:t>
            </a:r>
            <a:endParaRPr kumimoji="0" lang="es-ES" sz="1100" b="0" i="0" u="none" strike="noStrike" kern="0" cap="none" spc="0" normalizeH="0" baseline="0" noProof="0" dirty="0">
              <a:ln>
                <a:noFill/>
              </a:ln>
              <a:solidFill>
                <a:prstClr val="black"/>
              </a:solidFill>
              <a:effectLst/>
              <a:uLnTx/>
              <a:uFillTx/>
            </a:endParaRPr>
          </a:p>
        </p:txBody>
      </p:sp>
      <p:sp>
        <p:nvSpPr>
          <p:cNvPr id="20" name="Rechteck 19">
            <a:extLst>
              <a:ext uri="{FF2B5EF4-FFF2-40B4-BE49-F238E27FC236}">
                <a16:creationId xmlns:a16="http://schemas.microsoft.com/office/drawing/2014/main" id="{37982854-A844-4D46-9BB7-0890F958ED69}"/>
              </a:ext>
            </a:extLst>
          </p:cNvPr>
          <p:cNvSpPr/>
          <p:nvPr userDrawn="1"/>
        </p:nvSpPr>
        <p:spPr bwMode="gray">
          <a:xfrm>
            <a:off x="3525439" y="2560364"/>
            <a:ext cx="3221038" cy="7694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0" cap="none" spc="0" normalizeH="0" baseline="0" noProof="0">
                <a:ln>
                  <a:noFill/>
                </a:ln>
                <a:solidFill>
                  <a:prstClr val="black"/>
                </a:solidFill>
                <a:effectLst/>
                <a:uLnTx/>
                <a:uFillTx/>
                <a:latin typeface="+mn-lt"/>
                <a:ea typeface="+mn-ea"/>
                <a:cs typeface="+mn-cs"/>
              </a:rPr>
              <a:t>Dag-Hammarskjöld-Weg 1 - 5</a:t>
            </a:r>
            <a:br>
              <a:rPr kumimoji="0" lang="es-ES" sz="1100" b="0" i="0" u="none" strike="noStrike" kern="0" cap="none" spc="0" normalizeH="0" baseline="0" noProof="0">
                <a:ln>
                  <a:noFill/>
                </a:ln>
                <a:solidFill>
                  <a:prstClr val="black"/>
                </a:solidFill>
                <a:effectLst/>
                <a:uLnTx/>
                <a:uFillTx/>
                <a:latin typeface="+mn-lt"/>
                <a:ea typeface="+mn-ea"/>
                <a:cs typeface="+mn-cs"/>
              </a:rPr>
            </a:br>
            <a:r>
              <a:rPr kumimoji="0" lang="es-ES" sz="1100" b="0" i="0" u="none" strike="noStrike" kern="0" cap="none" spc="0" normalizeH="0" baseline="0" noProof="0">
                <a:ln>
                  <a:noFill/>
                </a:ln>
                <a:solidFill>
                  <a:prstClr val="black"/>
                </a:solidFill>
                <a:effectLst/>
                <a:uLnTx/>
                <a:uFillTx/>
                <a:latin typeface="+mn-lt"/>
                <a:ea typeface="+mn-ea"/>
                <a:cs typeface="+mn-cs"/>
              </a:rPr>
              <a:t>65760 Eschborn, </a:t>
            </a:r>
            <a:r>
              <a:rPr kumimoji="0" lang="es-ES" sz="1100" b="0" i="0" u="none" strike="noStrike" kern="0" cap="none" spc="0" normalizeH="0" baseline="0" noProof="0">
                <a:ln>
                  <a:noFill/>
                </a:ln>
                <a:solidFill>
                  <a:prstClr val="black"/>
                </a:solidFill>
                <a:effectLst/>
                <a:uLnTx/>
                <a:uFillTx/>
              </a:rPr>
              <a:t>Alemania</a:t>
            </a:r>
            <a:br>
              <a:rPr kumimoji="0" lang="es-ES" sz="1100" b="0" i="0" u="none" strike="noStrike" kern="0" cap="none" spc="0" normalizeH="0" baseline="0" noProof="0">
                <a:ln>
                  <a:noFill/>
                </a:ln>
                <a:solidFill>
                  <a:prstClr val="black"/>
                </a:solidFill>
                <a:effectLst/>
                <a:uLnTx/>
                <a:uFillTx/>
                <a:latin typeface="+mn-lt"/>
                <a:ea typeface="+mn-ea"/>
                <a:cs typeface="+mn-cs"/>
              </a:rPr>
            </a:br>
            <a:r>
              <a:rPr kumimoji="0" lang="es-ES" sz="1100" b="0" i="0" u="none" strike="noStrike" kern="0" cap="none" spc="0" normalizeH="0" baseline="0" noProof="0">
                <a:ln>
                  <a:noFill/>
                </a:ln>
                <a:solidFill>
                  <a:prstClr val="black"/>
                </a:solidFill>
                <a:effectLst/>
                <a:uLnTx/>
                <a:uFillTx/>
                <a:latin typeface="+mn-lt"/>
                <a:ea typeface="+mn-ea"/>
                <a:cs typeface="+mn-cs"/>
              </a:rPr>
              <a:t>T  +49  61 96  79 - 0</a:t>
            </a:r>
            <a:br>
              <a:rPr kumimoji="0" lang="es-ES" sz="1100" b="0" i="0" u="none" strike="noStrike" kern="0" cap="none" spc="0" normalizeH="0" baseline="0" noProof="0">
                <a:ln>
                  <a:noFill/>
                </a:ln>
                <a:solidFill>
                  <a:prstClr val="black"/>
                </a:solidFill>
                <a:effectLst/>
                <a:uLnTx/>
                <a:uFillTx/>
                <a:latin typeface="+mn-lt"/>
                <a:ea typeface="+mn-ea"/>
                <a:cs typeface="+mn-cs"/>
              </a:rPr>
            </a:br>
            <a:r>
              <a:rPr kumimoji="0" lang="es-ES" sz="1100" b="0" i="0" u="none" strike="noStrike" kern="0" cap="none" spc="0" normalizeH="0" baseline="0" noProof="0">
                <a:ln>
                  <a:noFill/>
                </a:ln>
                <a:solidFill>
                  <a:prstClr val="black"/>
                </a:solidFill>
                <a:effectLst/>
                <a:uLnTx/>
                <a:uFillTx/>
                <a:latin typeface="+mn-lt"/>
                <a:ea typeface="+mn-ea"/>
                <a:cs typeface="+mn-cs"/>
              </a:rPr>
              <a:t>F  +49  61 96  79 - 11 15</a:t>
            </a:r>
            <a:endParaRPr kumimoji="0" lang="es-ES" sz="1100" b="0" i="0" u="none" strike="noStrike" kern="0" cap="none" spc="0" normalizeH="0" baseline="0" noProof="0" dirty="0">
              <a:ln>
                <a:noFill/>
              </a:ln>
              <a:solidFill>
                <a:prstClr val="black"/>
              </a:solidFill>
              <a:effectLst/>
              <a:uLnTx/>
              <a:uFillTx/>
              <a:latin typeface="+mn-lt"/>
              <a:ea typeface="+mn-ea"/>
              <a:cs typeface="+mn-cs"/>
            </a:endParaRPr>
          </a:p>
        </p:txBody>
      </p:sp>
      <p:pic>
        <p:nvPicPr>
          <p:cNvPr id="8" name="logo">
            <a:extLst>
              <a:ext uri="{FF2B5EF4-FFF2-40B4-BE49-F238E27FC236}">
                <a16:creationId xmlns:a16="http://schemas.microsoft.com/office/drawing/2014/main" id="{89CFF6E4-F492-44F6-997D-92E15F612E25}"/>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8000"/>
                    </a14:imgEffect>
                  </a14:imgLayer>
                </a14:imgProps>
              </a:ext>
              <a:ext uri="{28A0092B-C50C-407E-A947-70E740481C1C}">
                <a14:useLocalDpi xmlns:a14="http://schemas.microsoft.com/office/drawing/2010/main" val="0"/>
              </a:ext>
            </a:extLst>
          </a:blip>
          <a:stretch>
            <a:fillRect/>
          </a:stretch>
        </p:blipFill>
        <p:spPr bwMode="gray">
          <a:xfrm>
            <a:off x="1276665" y="4447384"/>
            <a:ext cx="1650218" cy="455460"/>
          </a:xfrm>
          <a:prstGeom prst="rect">
            <a:avLst/>
          </a:prstGeom>
        </p:spPr>
      </p:pic>
    </p:spTree>
    <p:extLst>
      <p:ext uri="{BB962C8B-B14F-4D97-AF65-F5344CB8AC3E}">
        <p14:creationId xmlns:p14="http://schemas.microsoft.com/office/powerpoint/2010/main" val="407005938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ítulo gráfico/imagen s. fondo">
    <p:spTree>
      <p:nvGrpSpPr>
        <p:cNvPr id="1" name=""/>
        <p:cNvGrpSpPr/>
        <p:nvPr/>
      </p:nvGrpSpPr>
      <p:grpSpPr>
        <a:xfrm>
          <a:off x="0" y="0"/>
          <a:ext cx="0" cy="0"/>
          <a:chOff x="0" y="0"/>
          <a:chExt cx="0" cy="0"/>
        </a:xfrm>
      </p:grpSpPr>
      <p:cxnSp>
        <p:nvCxnSpPr>
          <p:cNvPr id="18" name="Gerade Verbindung mit Pfeil 17">
            <a:extLst>
              <a:ext uri="{FF2B5EF4-FFF2-40B4-BE49-F238E27FC236}">
                <a16:creationId xmlns:a16="http://schemas.microsoft.com/office/drawing/2014/main" id="{B3069BFA-978F-4C67-9E31-417DAEA6D762}"/>
              </a:ext>
            </a:extLst>
          </p:cNvPr>
          <p:cNvCxnSpPr/>
          <p:nvPr userDrawn="1"/>
        </p:nvCxnSpPr>
        <p:spPr bwMode="gray">
          <a:xfrm>
            <a:off x="455295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20" name="1.">
            <a:extLst>
              <a:ext uri="{FF2B5EF4-FFF2-40B4-BE49-F238E27FC236}">
                <a16:creationId xmlns:a16="http://schemas.microsoft.com/office/drawing/2014/main" id="{67681DD3-675E-4A00-BAD1-E15F86B46A3B}"/>
              </a:ext>
            </a:extLst>
          </p:cNvPr>
          <p:cNvSpPr/>
          <p:nvPr userDrawn="1"/>
        </p:nvSpPr>
        <p:spPr bwMode="gray">
          <a:xfrm>
            <a:off x="3826042" y="128165"/>
            <a:ext cx="1476375" cy="528606"/>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s-ES" sz="1050" b="0" i="0" u="none" strike="noStrike" kern="1200" cap="none" spc="0" normalizeH="0" baseline="0" noProof="0" dirty="0">
                <a:ln>
                  <a:noFill/>
                </a:ln>
                <a:solidFill>
                  <a:prstClr val="black"/>
                </a:solidFill>
                <a:effectLst/>
                <a:uLnTx/>
                <a:uFillTx/>
                <a:latin typeface="+mn-lt"/>
              </a:rPr>
              <a:t>1. Haga clic en este símbolo para añadir una nueva fotografía.</a:t>
            </a:r>
          </a:p>
        </p:txBody>
      </p:sp>
      <p:sp>
        <p:nvSpPr>
          <p:cNvPr id="21" name="2.">
            <a:extLst>
              <a:ext uri="{FF2B5EF4-FFF2-40B4-BE49-F238E27FC236}">
                <a16:creationId xmlns:a16="http://schemas.microsoft.com/office/drawing/2014/main" id="{4A7AC98E-3BC8-4F55-9CC0-5C2F02EAA809}"/>
              </a:ext>
            </a:extLst>
          </p:cNvPr>
          <p:cNvSpPr/>
          <p:nvPr userDrawn="1"/>
        </p:nvSpPr>
        <p:spPr bwMode="gray">
          <a:xfrm>
            <a:off x="5444717" y="128165"/>
            <a:ext cx="1476375" cy="54938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s-ES" sz="1050" b="0" i="0" u="none" strike="noStrike" kern="1200" cap="none" spc="0" normalizeH="0" baseline="0" noProof="0" dirty="0">
                <a:ln>
                  <a:noFill/>
                </a:ln>
                <a:solidFill>
                  <a:prstClr val="black"/>
                </a:solidFill>
                <a:effectLst/>
                <a:uLnTx/>
                <a:uFillTx/>
                <a:latin typeface="+mn-lt"/>
              </a:rPr>
              <a:t>2. Para restablecer </a:t>
            </a:r>
            <a:br>
              <a:rPr kumimoji="0" lang="es-ES" sz="1050" b="0" i="0" u="none" strike="noStrike" kern="1200" cap="none" spc="0" normalizeH="0" baseline="0" noProof="0" dirty="0">
                <a:ln>
                  <a:noFill/>
                </a:ln>
                <a:solidFill>
                  <a:prstClr val="black"/>
                </a:solidFill>
                <a:effectLst/>
                <a:uLnTx/>
                <a:uFillTx/>
                <a:latin typeface="+mn-lt"/>
              </a:rPr>
            </a:br>
            <a:r>
              <a:rPr kumimoji="0" lang="es-ES" sz="1050" b="0" i="0" u="none" strike="noStrike" kern="1200" cap="none" spc="0" normalizeH="0" baseline="0" noProof="0" dirty="0">
                <a:ln>
                  <a:noFill/>
                </a:ln>
                <a:solidFill>
                  <a:prstClr val="black"/>
                </a:solidFill>
                <a:effectLst/>
                <a:uLnTx/>
                <a:uFillTx/>
                <a:latin typeface="+mn-lt"/>
              </a:rPr>
              <a:t>el diseño de la diapositiva:</a:t>
            </a:r>
          </a:p>
        </p:txBody>
      </p:sp>
      <p:sp>
        <p:nvSpPr>
          <p:cNvPr id="22" name="3.">
            <a:extLst>
              <a:ext uri="{FF2B5EF4-FFF2-40B4-BE49-F238E27FC236}">
                <a16:creationId xmlns:a16="http://schemas.microsoft.com/office/drawing/2014/main" id="{F208DCCA-928B-424C-9EEC-A75484E04416}"/>
              </a:ext>
            </a:extLst>
          </p:cNvPr>
          <p:cNvSpPr/>
          <p:nvPr userDrawn="1"/>
        </p:nvSpPr>
        <p:spPr bwMode="gray">
          <a:xfrm>
            <a:off x="7214240" y="128165"/>
            <a:ext cx="2021839" cy="6740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s-ES" sz="1050" b="0" i="0" u="none" strike="noStrike" kern="1200" cap="none" spc="0" normalizeH="0" baseline="0" noProof="0" dirty="0">
                <a:ln>
                  <a:noFill/>
                </a:ln>
                <a:solidFill>
                  <a:prstClr val="black"/>
                </a:solidFill>
                <a:effectLst/>
                <a:uLnTx/>
                <a:uFillTx/>
                <a:latin typeface="+mn-lt"/>
              </a:rPr>
              <a:t>3. En caso necesario, escoja una parte de la fotografía mediante “Recortar”.</a:t>
            </a:r>
            <a:br>
              <a:rPr lang="es-ES" sz="1050" dirty="0"/>
            </a:br>
            <a:endParaRPr kumimoji="0" lang="es-ES" sz="1050" b="0" i="0" u="none" strike="noStrike" kern="1200" cap="none" spc="0" normalizeH="0" baseline="0" noProof="0" dirty="0">
              <a:ln>
                <a:noFill/>
              </a:ln>
              <a:solidFill>
                <a:prstClr val="black"/>
              </a:solidFill>
              <a:effectLst/>
              <a:uLnTx/>
              <a:uFillTx/>
              <a:latin typeface="+mn-lt"/>
              <a:ea typeface="+mn-ea"/>
              <a:cs typeface="+mn-cs"/>
            </a:endParaRPr>
          </a:p>
        </p:txBody>
      </p:sp>
      <p:sp>
        <p:nvSpPr>
          <p:cNvPr id="24" name="how">
            <a:extLst>
              <a:ext uri="{FF2B5EF4-FFF2-40B4-BE49-F238E27FC236}">
                <a16:creationId xmlns:a16="http://schemas.microsoft.com/office/drawing/2014/main" id="{AFBA0602-9708-4EDC-B6FA-8AD86D8E1F37}"/>
              </a:ext>
            </a:extLst>
          </p:cNvPr>
          <p:cNvSpPr txBox="1"/>
          <p:nvPr userDrawn="1"/>
        </p:nvSpPr>
        <p:spPr bwMode="gray">
          <a:xfrm>
            <a:off x="-4595052" y="177800"/>
            <a:ext cx="4533933"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s-ES" sz="900" b="0" dirty="0">
                <a:solidFill>
                  <a:schemeClr val="bg1">
                    <a:lumMod val="50000"/>
                  </a:schemeClr>
                </a:solidFill>
              </a:rPr>
              <a:t>Haga clic en la imagen que figura sobre la diapositiva.</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s-ES" sz="900" b="0" dirty="0">
                <a:solidFill>
                  <a:schemeClr val="bg1">
                    <a:lumMod val="50000"/>
                  </a:schemeClr>
                </a:solidFill>
              </a:rPr>
              <a:t>Elimine la imagen mediante la tecla “Supr”.</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s-ES" sz="900" b="0" dirty="0">
                <a:solidFill>
                  <a:schemeClr val="bg1">
                    <a:lumMod val="50000"/>
                  </a:schemeClr>
                </a:solidFill>
              </a:rPr>
              <a:t> Haga clic en el pequeño símbolo situado en el centro de la página.</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s-ES" sz="900" b="0" dirty="0">
                <a:solidFill>
                  <a:schemeClr val="bg1">
                    <a:lumMod val="50000"/>
                  </a:schemeClr>
                </a:solidFill>
              </a:rPr>
              <a:t>Seleccione una fotografía.</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s-ES" sz="900" b="0" dirty="0">
                <a:solidFill>
                  <a:schemeClr val="bg1">
                    <a:lumMod val="50000"/>
                  </a:schemeClr>
                </a:solidFill>
              </a:rPr>
              <a:t>“Inicio/Restablecer” para restablecer el diseño de la diapositiva.</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s-ES" sz="900" b="0" dirty="0">
                <a:solidFill>
                  <a:schemeClr val="bg1">
                    <a:lumMod val="50000"/>
                  </a:schemeClr>
                </a:solidFill>
              </a:rPr>
              <a:t>En caso necesario, escoja una parte de la fotografía mediante “Formato/Recortar”.</a:t>
            </a:r>
          </a:p>
        </p:txBody>
      </p:sp>
      <p:sp>
        <p:nvSpPr>
          <p:cNvPr id="25" name="Dreieck">
            <a:extLst>
              <a:ext uri="{FF2B5EF4-FFF2-40B4-BE49-F238E27FC236}">
                <a16:creationId xmlns:a16="http://schemas.microsoft.com/office/drawing/2014/main" id="{A6BCBC9F-6F1E-46DB-BE0E-4AB250A95ABB}"/>
              </a:ext>
            </a:extLst>
          </p:cNvPr>
          <p:cNvSpPr/>
          <p:nvPr userDrawn="1"/>
        </p:nvSpPr>
        <p:spPr bwMode="gray">
          <a:xfrm rot="5400000">
            <a:off x="-166847" y="421640"/>
            <a:ext cx="211456" cy="457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7" name="Grafik 26" descr="Ein Bild, das Screenshot enthält.&#10;&#10;Automatisch generierte Beschreibung">
            <a:extLst>
              <a:ext uri="{FF2B5EF4-FFF2-40B4-BE49-F238E27FC236}">
                <a16:creationId xmlns:a16="http://schemas.microsoft.com/office/drawing/2014/main" id="{5EA5AE47-4303-479A-A4CE-C6714052B6C3}"/>
              </a:ext>
            </a:extLst>
          </p:cNvPr>
          <p:cNvPicPr>
            <a:picLocks noChangeAspect="1"/>
          </p:cNvPicPr>
          <p:nvPr userDrawn="1"/>
        </p:nvPicPr>
        <p:blipFill rotWithShape="1">
          <a:blip r:embed="rId2"/>
          <a:srcRect l="27949" t="24404" r="52761"/>
          <a:stretch/>
        </p:blipFill>
        <p:spPr>
          <a:xfrm>
            <a:off x="7442540" y="896469"/>
            <a:ext cx="426990" cy="487642"/>
          </a:xfrm>
          <a:prstGeom prst="rect">
            <a:avLst/>
          </a:prstGeom>
        </p:spPr>
      </p:pic>
      <p:pic>
        <p:nvPicPr>
          <p:cNvPr id="37" name="Grafik 36" descr="Ein Bild, das Screenshot enthält.&#10;&#10;Automatisch generierte Beschreibung">
            <a:extLst>
              <a:ext uri="{FF2B5EF4-FFF2-40B4-BE49-F238E27FC236}">
                <a16:creationId xmlns:a16="http://schemas.microsoft.com/office/drawing/2014/main" id="{DEFCF13F-40E6-4D21-9F63-9ED573FF7001}"/>
              </a:ext>
            </a:extLst>
          </p:cNvPr>
          <p:cNvPicPr>
            <a:picLocks/>
          </p:cNvPicPr>
          <p:nvPr userDrawn="1"/>
        </p:nvPicPr>
        <p:blipFill>
          <a:blip r:embed="rId3"/>
          <a:stretch>
            <a:fillRect/>
          </a:stretch>
        </p:blipFill>
        <p:spPr>
          <a:xfrm>
            <a:off x="5547449" y="776007"/>
            <a:ext cx="1588101" cy="650246"/>
          </a:xfrm>
          <a:prstGeom prst="rect">
            <a:avLst/>
          </a:prstGeom>
        </p:spPr>
      </p:pic>
      <p:sp>
        <p:nvSpPr>
          <p:cNvPr id="38" name="Rechteck 37">
            <a:extLst>
              <a:ext uri="{FF2B5EF4-FFF2-40B4-BE49-F238E27FC236}">
                <a16:creationId xmlns:a16="http://schemas.microsoft.com/office/drawing/2014/main" id="{722FCDA7-AE82-4333-AB93-A44BC5E8037E}"/>
              </a:ext>
            </a:extLst>
          </p:cNvPr>
          <p:cNvSpPr/>
          <p:nvPr userDrawn="1"/>
        </p:nvSpPr>
        <p:spPr bwMode="gray">
          <a:xfrm>
            <a:off x="6542501" y="1119489"/>
            <a:ext cx="561299"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Rechteck">
            <a:extLst>
              <a:ext uri="{FF2B5EF4-FFF2-40B4-BE49-F238E27FC236}">
                <a16:creationId xmlns:a16="http://schemas.microsoft.com/office/drawing/2014/main" id="{5E7A84D2-4022-4241-8349-BBF09C28EBC9}"/>
              </a:ext>
            </a:extLst>
          </p:cNvPr>
          <p:cNvSpPr/>
          <p:nvPr userDrawn="1"/>
        </p:nvSpPr>
        <p:spPr bwMode="gray">
          <a:xfrm>
            <a:off x="748241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logo">
            <a:extLst>
              <a:ext uri="{FF2B5EF4-FFF2-40B4-BE49-F238E27FC236}">
                <a16:creationId xmlns:a16="http://schemas.microsoft.com/office/drawing/2014/main" id="{F8081F88-CBA8-4146-B984-924F5BAE4350}"/>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8000"/>
                    </a14:imgEffect>
                  </a14:imgLayer>
                </a14:imgProps>
              </a:ext>
              <a:ext uri="{28A0092B-C50C-407E-A947-70E740481C1C}">
                <a14:useLocalDpi xmlns:a14="http://schemas.microsoft.com/office/drawing/2010/main" val="0"/>
              </a:ext>
            </a:extLst>
          </a:blip>
          <a:stretch>
            <a:fillRect/>
          </a:stretch>
        </p:blipFill>
        <p:spPr bwMode="gray">
          <a:xfrm>
            <a:off x="687149" y="4066683"/>
            <a:ext cx="2311296" cy="637918"/>
          </a:xfrm>
          <a:prstGeom prst="rect">
            <a:avLst/>
          </a:prstGeom>
        </p:spPr>
      </p:pic>
      <p:sp>
        <p:nvSpPr>
          <p:cNvPr id="17" name="Bar">
            <a:extLst>
              <a:ext uri="{FF2B5EF4-FFF2-40B4-BE49-F238E27FC236}">
                <a16:creationId xmlns:a16="http://schemas.microsoft.com/office/drawing/2014/main" id="{F01B0C4A-732E-4BC2-A2D7-A086E4E5403B}"/>
              </a:ext>
            </a:extLst>
          </p:cNvPr>
          <p:cNvSpPr/>
          <p:nvPr userDrawn="1"/>
        </p:nvSpPr>
        <p:spPr bwMode="gray">
          <a:xfrm>
            <a:off x="5369092" y="3665220"/>
            <a:ext cx="3647908" cy="222842"/>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dirty="0" err="1">
              <a:solidFill>
                <a:schemeClr val="tx2"/>
              </a:solidFill>
              <a:latin typeface="Arial" charset="0"/>
            </a:endParaRPr>
          </a:p>
        </p:txBody>
      </p:sp>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23135" y="123825"/>
            <a:ext cx="8893865" cy="3541395"/>
          </a:xfr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s-ES"/>
              <a:t>.</a:t>
            </a:r>
            <a:endParaRPr lang="es-ES" dirty="0"/>
          </a:p>
        </p:txBody>
      </p:sp>
      <p:sp>
        <p:nvSpPr>
          <p:cNvPr id="28" name="Headline">
            <a:extLst>
              <a:ext uri="{FF2B5EF4-FFF2-40B4-BE49-F238E27FC236}">
                <a16:creationId xmlns:a16="http://schemas.microsoft.com/office/drawing/2014/main" id="{813E0E27-07DF-4161-8BD6-EBA305CB5161}"/>
              </a:ext>
            </a:extLst>
          </p:cNvPr>
          <p:cNvSpPr>
            <a:spLocks noGrp="1"/>
          </p:cNvSpPr>
          <p:nvPr>
            <p:ph type="title" hasCustomPrompt="1"/>
          </p:nvPr>
        </p:nvSpPr>
        <p:spPr bwMode="gray">
          <a:xfrm>
            <a:off x="123135" y="635156"/>
            <a:ext cx="8893865" cy="3030064"/>
          </a:xfrm>
          <a:prstGeom prst="rect">
            <a:avLst/>
          </a:prstGeom>
          <a:blipFill dpi="0" rotWithShape="1">
            <a:blip r:embed="rId6"/>
            <a:srcRect/>
            <a:stretch>
              <a:fillRect l="-10" r="-10"/>
            </a:stretch>
          </a:blipFill>
        </p:spPr>
        <p:txBody>
          <a:bodyPr wrap="square" lIns="576000" bIns="1036800" anchor="b">
            <a:noAutofit/>
          </a:bodyPr>
          <a:lstStyle>
            <a:lvl1pPr>
              <a:defRPr sz="2600" b="1">
                <a:solidFill>
                  <a:schemeClr val="tx1"/>
                </a:solidFill>
              </a:defRPr>
            </a:lvl1pPr>
          </a:lstStyle>
          <a:p>
            <a:r>
              <a:rPr lang="es-ES" dirty="0"/>
              <a:t>Diapositiva de título con fondo blanco para ilustración/imagen sin fondo (</a:t>
            </a:r>
            <a:r>
              <a:rPr lang="es-ES"/>
              <a:t>sustituible)</a:t>
            </a:r>
            <a:endParaRPr lang="es-ES" dirty="0"/>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99848" y="2775458"/>
            <a:ext cx="7970837" cy="592470"/>
          </a:xfrm>
        </p:spPr>
        <p:txBody>
          <a:bodyPr>
            <a:spAutoFit/>
          </a:bodyPr>
          <a:lstStyle>
            <a:lvl1pPr marL="0" indent="0">
              <a:lnSpc>
                <a:spcPct val="95000"/>
              </a:lnSpc>
              <a:spcBef>
                <a:spcPts val="1200"/>
              </a:spcBef>
              <a:spcAft>
                <a:spcPts val="0"/>
              </a:spcAft>
              <a:buNone/>
              <a:defRPr sz="1500">
                <a:solidFill>
                  <a:schemeClr val="tx1"/>
                </a:solidFill>
              </a:defRPr>
            </a:lvl1pPr>
          </a:lstStyle>
          <a:p>
            <a:r>
              <a:rPr lang="es-ES" dirty="0"/>
              <a:t>Este es el subtítulo</a:t>
            </a:r>
          </a:p>
          <a:p>
            <a:r>
              <a:rPr lang="es-ES" dirty="0"/>
              <a:t>Nombre del proyecto | Fecha</a:t>
            </a:r>
          </a:p>
        </p:txBody>
      </p:sp>
      <p:pic>
        <p:nvPicPr>
          <p:cNvPr id="26" name="Beispiel" descr="Ein Bild, das Wand, Gebäude enthält.&#10;&#10;Automatisch generierte Beschreibung">
            <a:extLst>
              <a:ext uri="{FF2B5EF4-FFF2-40B4-BE49-F238E27FC236}">
                <a16:creationId xmlns:a16="http://schemas.microsoft.com/office/drawing/2014/main" id="{317CFD46-37B5-4632-BBA4-3F2278F98B67}"/>
              </a:ext>
            </a:extLst>
          </p:cNvPr>
          <p:cNvPicPr>
            <a:picLocks noChangeAspect="1"/>
          </p:cNvPicPr>
          <p:nvPr userDrawn="1"/>
        </p:nvPicPr>
        <p:blipFill>
          <a:blip r:embed="rId7"/>
          <a:stretch>
            <a:fillRect/>
          </a:stretch>
        </p:blipFill>
        <p:spPr bwMode="gray">
          <a:xfrm>
            <a:off x="7797502" y="1475105"/>
            <a:ext cx="1246909" cy="860367"/>
          </a:xfrm>
          <a:prstGeom prst="rect">
            <a:avLst/>
          </a:prstGeom>
        </p:spPr>
      </p:pic>
    </p:spTree>
    <p:extLst>
      <p:ext uri="{BB962C8B-B14F-4D97-AF65-F5344CB8AC3E}">
        <p14:creationId xmlns:p14="http://schemas.microsoft.com/office/powerpoint/2010/main" val="136354930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ítulo (altern.)">
    <p:spTree>
      <p:nvGrpSpPr>
        <p:cNvPr id="1" name=""/>
        <p:cNvGrpSpPr/>
        <p:nvPr/>
      </p:nvGrpSpPr>
      <p:grpSpPr>
        <a:xfrm>
          <a:off x="0" y="0"/>
          <a:ext cx="0" cy="0"/>
          <a:chOff x="0" y="0"/>
          <a:chExt cx="0" cy="0"/>
        </a:xfrm>
      </p:grpSpPr>
      <p:pic>
        <p:nvPicPr>
          <p:cNvPr id="10" name="logo">
            <a:extLst>
              <a:ext uri="{FF2B5EF4-FFF2-40B4-BE49-F238E27FC236}">
                <a16:creationId xmlns:a16="http://schemas.microsoft.com/office/drawing/2014/main" id="{5020DAB1-6624-4F6F-85BE-D8BE78A1A57E}"/>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8000"/>
                    </a14:imgEffect>
                  </a14:imgLayer>
                </a14:imgProps>
              </a:ext>
              <a:ext uri="{28A0092B-C50C-407E-A947-70E740481C1C}">
                <a14:useLocalDpi xmlns:a14="http://schemas.microsoft.com/office/drawing/2010/main" val="0"/>
              </a:ext>
            </a:extLst>
          </a:blip>
          <a:stretch>
            <a:fillRect/>
          </a:stretch>
        </p:blipFill>
        <p:spPr bwMode="gray">
          <a:xfrm>
            <a:off x="687149" y="4066683"/>
            <a:ext cx="2311296" cy="637918"/>
          </a:xfrm>
          <a:prstGeom prst="rect">
            <a:avLst/>
          </a:prstGeom>
        </p:spPr>
      </p:pic>
      <p:sp>
        <p:nvSpPr>
          <p:cNvPr id="13" name="Bar">
            <a:extLst>
              <a:ext uri="{FF2B5EF4-FFF2-40B4-BE49-F238E27FC236}">
                <a16:creationId xmlns:a16="http://schemas.microsoft.com/office/drawing/2014/main" id="{8C59F0BE-E094-4F6F-B663-07A571A19A62}"/>
              </a:ext>
            </a:extLst>
          </p:cNvPr>
          <p:cNvSpPr/>
          <p:nvPr userDrawn="1"/>
        </p:nvSpPr>
        <p:spPr bwMode="gray">
          <a:xfrm>
            <a:off x="5369092" y="3665220"/>
            <a:ext cx="3647908" cy="222842"/>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dirty="0" err="1">
              <a:solidFill>
                <a:schemeClr val="tx2"/>
              </a:solidFill>
              <a:latin typeface="Arial" charset="0"/>
            </a:endParaRP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99848" y="2775458"/>
            <a:ext cx="7970837" cy="592470"/>
          </a:xfrm>
        </p:spPr>
        <p:txBody>
          <a:bodyPr>
            <a:spAutoFit/>
          </a:bodyPr>
          <a:lstStyle>
            <a:lvl1pPr marL="0" indent="0">
              <a:lnSpc>
                <a:spcPct val="95000"/>
              </a:lnSpc>
              <a:spcBef>
                <a:spcPts val="1200"/>
              </a:spcBef>
              <a:spcAft>
                <a:spcPts val="0"/>
              </a:spcAft>
              <a:buNone/>
              <a:defRPr sz="1500">
                <a:solidFill>
                  <a:schemeClr val="tx1"/>
                </a:solidFill>
              </a:defRPr>
            </a:lvl1pPr>
          </a:lstStyle>
          <a:p>
            <a:r>
              <a:rPr lang="es-ES" dirty="0"/>
              <a:t>Este es el subtítulo</a:t>
            </a:r>
          </a:p>
          <a:p>
            <a:r>
              <a:rPr lang="es-ES" dirty="0"/>
              <a:t>Nombre del proyecto | Fecha</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99848" y="1906648"/>
            <a:ext cx="7971711" cy="720197"/>
          </a:xfrm>
          <a:prstGeom prst="rect">
            <a:avLst/>
          </a:prstGeom>
        </p:spPr>
        <p:txBody>
          <a:bodyPr wrap="square">
            <a:spAutoFit/>
          </a:bodyPr>
          <a:lstStyle>
            <a:lvl1pPr>
              <a:defRPr sz="2600" b="1">
                <a:solidFill>
                  <a:schemeClr val="tx1"/>
                </a:solidFill>
              </a:defRPr>
            </a:lvl1pPr>
          </a:lstStyle>
          <a:p>
            <a:r>
              <a:rPr lang="es-ES" dirty="0"/>
              <a:t>Diapositiva de título </a:t>
            </a:r>
            <a:br>
              <a:rPr lang="es-ES" dirty="0"/>
            </a:br>
            <a:r>
              <a:rPr lang="es-ES" dirty="0"/>
              <a:t>(opción alternativa sin foto</a:t>
            </a:r>
            <a:r>
              <a:rPr lang="es-ES"/>
              <a:t>) </a:t>
            </a:r>
            <a:endParaRPr lang="es-ES" dirty="0"/>
          </a:p>
        </p:txBody>
      </p:sp>
      <p:grpSp>
        <p:nvGrpSpPr>
          <p:cNvPr id="8" name="Key Visual">
            <a:extLst>
              <a:ext uri="{FF2B5EF4-FFF2-40B4-BE49-F238E27FC236}">
                <a16:creationId xmlns:a16="http://schemas.microsoft.com/office/drawing/2014/main" id="{1E0F1E1C-CA23-484C-B4BB-7C7FB71D6C86}"/>
              </a:ext>
            </a:extLst>
          </p:cNvPr>
          <p:cNvGrpSpPr/>
          <p:nvPr userDrawn="1"/>
        </p:nvGrpSpPr>
        <p:grpSpPr bwMode="gray">
          <a:xfrm>
            <a:off x="123135" y="123825"/>
            <a:ext cx="3783013" cy="1005693"/>
            <a:chOff x="4846637" y="119557"/>
            <a:chExt cx="3783013" cy="1005693"/>
          </a:xfrm>
        </p:grpSpPr>
        <p:sp>
          <p:nvSpPr>
            <p:cNvPr id="9" name="Freihandform: Form 8">
              <a:extLst>
                <a:ext uri="{FF2B5EF4-FFF2-40B4-BE49-F238E27FC236}">
                  <a16:creationId xmlns:a16="http://schemas.microsoft.com/office/drawing/2014/main" id="{361BEDD0-CC28-449C-8AF8-28ECB9820DCA}"/>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4"/>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ihandform: Form 10">
              <a:extLst>
                <a:ext uri="{FF2B5EF4-FFF2-40B4-BE49-F238E27FC236}">
                  <a16:creationId xmlns:a16="http://schemas.microsoft.com/office/drawing/2014/main" id="{2AF78ACF-6170-47AC-80E0-F6021AD8B19F}"/>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 name="Freihandform: Form 11">
              <a:extLst>
                <a:ext uri="{FF2B5EF4-FFF2-40B4-BE49-F238E27FC236}">
                  <a16:creationId xmlns:a16="http://schemas.microsoft.com/office/drawing/2014/main" id="{5BAE5611-256D-4234-B00F-EB779B3EA961}"/>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 name="Freihandform: Form 13">
              <a:extLst>
                <a:ext uri="{FF2B5EF4-FFF2-40B4-BE49-F238E27FC236}">
                  <a16:creationId xmlns:a16="http://schemas.microsoft.com/office/drawing/2014/main" id="{D32235C7-71CD-4034-844A-03FD0D112CE2}"/>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 name="Freihandform: Form 15">
              <a:extLst>
                <a:ext uri="{FF2B5EF4-FFF2-40B4-BE49-F238E27FC236}">
                  <a16:creationId xmlns:a16="http://schemas.microsoft.com/office/drawing/2014/main" id="{717CA073-D9FE-4EFD-801F-27AB9308B312}"/>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412478192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ido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240212"/>
            <a:ext cx="8567183" cy="540544"/>
          </a:xfrm>
        </p:spPr>
        <p:txBody>
          <a:bodyPr/>
          <a:lstStyle>
            <a:lvl1pPr>
              <a:defRPr/>
            </a:lvl1pPr>
          </a:lstStyle>
          <a:p>
            <a:r>
              <a:rPr lang="es-ES"/>
              <a:t>Añadir título haciendo clic</a:t>
            </a:r>
            <a:endParaRPr lang="es-ES" dirty="0"/>
          </a:p>
        </p:txBody>
      </p:sp>
      <p:sp>
        <p:nvSpPr>
          <p:cNvPr id="6" name="Textplatzhalter 7">
            <a:extLst>
              <a:ext uri="{FF2B5EF4-FFF2-40B4-BE49-F238E27FC236}">
                <a16:creationId xmlns:a16="http://schemas.microsoft.com/office/drawing/2014/main" id="{F0E6115A-0138-4831-8CBC-F3B86D4660B2}"/>
              </a:ext>
            </a:extLst>
          </p:cNvPr>
          <p:cNvSpPr>
            <a:spLocks noGrp="1"/>
          </p:cNvSpPr>
          <p:nvPr>
            <p:ph type="body" sz="quarter" idx="13" hasCustomPrompt="1"/>
          </p:nvPr>
        </p:nvSpPr>
        <p:spPr bwMode="gray">
          <a:xfrm>
            <a:off x="449818" y="1020969"/>
            <a:ext cx="7172684" cy="3495469"/>
          </a:xfrm>
        </p:spPr>
        <p:txBody>
          <a:bodyPr/>
          <a:lstStyle>
            <a:lvl1pPr marL="228600" marR="0" indent="-228600" algn="l" defTabSz="685800" rtl="0" eaLnBrk="1" fontAlgn="auto" latinLnBrk="0" hangingPunct="1">
              <a:lnSpc>
                <a:spcPct val="90000"/>
              </a:lnSpc>
              <a:spcBef>
                <a:spcPts val="1800"/>
              </a:spcBef>
              <a:spcAft>
                <a:spcPts val="0"/>
              </a:spcAft>
              <a:buClrTx/>
              <a:buSzTx/>
              <a:buFont typeface="+mj-lt"/>
              <a:buAutoNum type="arabicPeriod"/>
              <a:tabLst/>
              <a:defRPr/>
            </a:lvl1pPr>
          </a:lstStyle>
          <a:p>
            <a:pPr marL="228600" marR="0" lvl="0" indent="-228600" algn="l" defTabSz="685800" rtl="0" eaLnBrk="1" fontAlgn="auto" latinLnBrk="0" hangingPunct="1">
              <a:lnSpc>
                <a:spcPct val="90000"/>
              </a:lnSpc>
              <a:spcBef>
                <a:spcPts val="1800"/>
              </a:spcBef>
              <a:spcAft>
                <a:spcPts val="0"/>
              </a:spcAft>
              <a:buClrTx/>
              <a:buSzTx/>
              <a:buFont typeface="+mj-lt"/>
              <a:buAutoNum type="arabicPeriod"/>
              <a:tabLst/>
              <a:defRPr/>
            </a:pPr>
            <a:r>
              <a:rPr lang="es-ES"/>
              <a:t>Añadir texto haciendo clic</a:t>
            </a:r>
            <a:endParaRPr lang="es-ES" dirty="0"/>
          </a:p>
        </p:txBody>
      </p:sp>
      <p:sp>
        <p:nvSpPr>
          <p:cNvPr id="3" name="Datumsplatzhalter 2">
            <a:extLst>
              <a:ext uri="{FF2B5EF4-FFF2-40B4-BE49-F238E27FC236}">
                <a16:creationId xmlns:a16="http://schemas.microsoft.com/office/drawing/2014/main" id="{7AEB42F9-EE39-4194-A5A8-F23E1882469C}"/>
              </a:ext>
            </a:extLst>
          </p:cNvPr>
          <p:cNvSpPr>
            <a:spLocks noGrp="1"/>
          </p:cNvSpPr>
          <p:nvPr>
            <p:ph type="dt" sz="half" idx="14"/>
          </p:nvPr>
        </p:nvSpPr>
        <p:spPr/>
        <p:txBody>
          <a:bodyPr/>
          <a:lstStyle/>
          <a:p>
            <a:r>
              <a:rPr lang="es-ES" dirty="0"/>
              <a:t>24.10.2019</a:t>
            </a:r>
          </a:p>
        </p:txBody>
      </p:sp>
      <p:sp>
        <p:nvSpPr>
          <p:cNvPr id="4" name="Fußzeilenplatzhalter 3">
            <a:extLst>
              <a:ext uri="{FF2B5EF4-FFF2-40B4-BE49-F238E27FC236}">
                <a16:creationId xmlns:a16="http://schemas.microsoft.com/office/drawing/2014/main" id="{A6124796-D25C-4B70-8909-7028ABA56FF8}"/>
              </a:ext>
            </a:extLst>
          </p:cNvPr>
          <p:cNvSpPr>
            <a:spLocks noGrp="1"/>
          </p:cNvSpPr>
          <p:nvPr>
            <p:ph type="ftr" sz="quarter" idx="15"/>
          </p:nvPr>
        </p:nvSpPr>
        <p:spPr/>
        <p:txBody>
          <a:bodyPr/>
          <a:lstStyle/>
          <a:p>
            <a:r>
              <a:rPr lang="es-ES" dirty="0"/>
              <a:t>Concepto Básicos Sobre Energía y Energía Renovable</a:t>
            </a:r>
          </a:p>
        </p:txBody>
      </p:sp>
      <p:sp>
        <p:nvSpPr>
          <p:cNvPr id="5" name="Foliennummernplatzhalter 4">
            <a:extLst>
              <a:ext uri="{FF2B5EF4-FFF2-40B4-BE49-F238E27FC236}">
                <a16:creationId xmlns:a16="http://schemas.microsoft.com/office/drawing/2014/main" id="{CD3C66A2-6570-426B-86B9-FC6B53BCCFA4}"/>
              </a:ext>
            </a:extLst>
          </p:cNvPr>
          <p:cNvSpPr>
            <a:spLocks noGrp="1"/>
          </p:cNvSpPr>
          <p:nvPr>
            <p:ph type="sldNum" sz="quarter" idx="16"/>
          </p:nvPr>
        </p:nvSpPr>
        <p:spPr/>
        <p:txBody>
          <a:bodyPr/>
          <a:lstStyle/>
          <a:p>
            <a:r>
              <a:rPr lang="es-ES"/>
              <a:t>Página </a:t>
            </a:r>
            <a:fld id="{3A8B5DB7-81A8-4ED4-916B-6B23CD603687}" type="slidenum">
              <a:rPr lang="es-ES" smtClean="0"/>
              <a:pPr/>
              <a:t>‹#›</a:t>
            </a:fld>
            <a:endParaRPr lang="es-ES" dirty="0"/>
          </a:p>
        </p:txBody>
      </p:sp>
    </p:spTree>
    <p:extLst>
      <p:ext uri="{BB962C8B-B14F-4D97-AF65-F5344CB8AC3E}">
        <p14:creationId xmlns:p14="http://schemas.microsoft.com/office/powerpoint/2010/main" val="1116619068"/>
      </p:ext>
    </p:extLst>
  </p:cSld>
  <p:clrMapOvr>
    <a:masterClrMapping/>
  </p:clrMapOvr>
  <p:transition>
    <p:fade/>
  </p:transition>
  <p:extLst mod="1">
    <p:ext uri="{DCECCB84-F9BA-43D5-87BE-67443E8EF086}">
      <p15:sldGuideLst xmlns:p15="http://schemas.microsoft.com/office/powerpoint/2012/main">
        <p15:guide id="1" orient="horz" pos="284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idos (alter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240212"/>
            <a:ext cx="8567183" cy="540544"/>
          </a:xfrm>
        </p:spPr>
        <p:txBody>
          <a:bodyPr/>
          <a:lstStyle>
            <a:lvl1pPr>
              <a:defRPr/>
            </a:lvl1pPr>
          </a:lstStyle>
          <a:p>
            <a:r>
              <a:rPr lang="es-ES"/>
              <a:t>Añadir título haciendo clic</a:t>
            </a:r>
            <a:endParaRPr lang="es-ES" dirty="0"/>
          </a:p>
        </p:txBody>
      </p:sp>
      <p:grpSp>
        <p:nvGrpSpPr>
          <p:cNvPr id="6" name="Key Visual">
            <a:extLst>
              <a:ext uri="{FF2B5EF4-FFF2-40B4-BE49-F238E27FC236}">
                <a16:creationId xmlns:a16="http://schemas.microsoft.com/office/drawing/2014/main" id="{77156747-85E7-4ED4-B2ED-42ABA70FA613}"/>
              </a:ext>
            </a:extLst>
          </p:cNvPr>
          <p:cNvGrpSpPr/>
          <p:nvPr userDrawn="1"/>
        </p:nvGrpSpPr>
        <p:grpSpPr bwMode="gray">
          <a:xfrm flipV="1">
            <a:off x="123135" y="3983338"/>
            <a:ext cx="2320828" cy="616979"/>
            <a:chOff x="4846637" y="119557"/>
            <a:chExt cx="3783013" cy="1005693"/>
          </a:xfrm>
        </p:grpSpPr>
        <p:sp>
          <p:nvSpPr>
            <p:cNvPr id="7" name="Freihandform: Form 6">
              <a:extLst>
                <a:ext uri="{FF2B5EF4-FFF2-40B4-BE49-F238E27FC236}">
                  <a16:creationId xmlns:a16="http://schemas.microsoft.com/office/drawing/2014/main" id="{2E6C23C4-9083-4866-858D-0C04644D965B}"/>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ihandform: Form 7">
              <a:extLst>
                <a:ext uri="{FF2B5EF4-FFF2-40B4-BE49-F238E27FC236}">
                  <a16:creationId xmlns:a16="http://schemas.microsoft.com/office/drawing/2014/main" id="{FB0BB156-07F2-4B83-B5A7-E91DE0017F5B}"/>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 name="Freihandform: Form 8">
              <a:extLst>
                <a:ext uri="{FF2B5EF4-FFF2-40B4-BE49-F238E27FC236}">
                  <a16:creationId xmlns:a16="http://schemas.microsoft.com/office/drawing/2014/main" id="{86502DB2-D1D5-44BB-955E-FA20933B0C5A}"/>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 name="Freihandform: Form 9">
              <a:extLst>
                <a:ext uri="{FF2B5EF4-FFF2-40B4-BE49-F238E27FC236}">
                  <a16:creationId xmlns:a16="http://schemas.microsoft.com/office/drawing/2014/main" id="{A25DFF6E-FE1D-49A8-A873-770951547FF1}"/>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Freihandform: Form 10">
              <a:extLst>
                <a:ext uri="{FF2B5EF4-FFF2-40B4-BE49-F238E27FC236}">
                  <a16:creationId xmlns:a16="http://schemas.microsoft.com/office/drawing/2014/main" id="{8E38456C-C414-4CEB-A953-0F72775B0C83}"/>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12" name="Textplatzhalter 7">
            <a:extLst>
              <a:ext uri="{FF2B5EF4-FFF2-40B4-BE49-F238E27FC236}">
                <a16:creationId xmlns:a16="http://schemas.microsoft.com/office/drawing/2014/main" id="{32E1886A-3475-4E66-B3BF-1AD48A2030B2}"/>
              </a:ext>
            </a:extLst>
          </p:cNvPr>
          <p:cNvSpPr>
            <a:spLocks noGrp="1"/>
          </p:cNvSpPr>
          <p:nvPr>
            <p:ph type="body" sz="quarter" idx="13" hasCustomPrompt="1"/>
          </p:nvPr>
        </p:nvSpPr>
        <p:spPr bwMode="gray">
          <a:xfrm>
            <a:off x="449818" y="1020969"/>
            <a:ext cx="7172684" cy="2810133"/>
          </a:xfrm>
        </p:spPr>
        <p:txBody>
          <a:bodyPr/>
          <a:lstStyle>
            <a:lvl1pPr marL="228600" marR="0" indent="-228600" algn="l" defTabSz="685800" rtl="0" eaLnBrk="1" fontAlgn="auto" latinLnBrk="0" hangingPunct="1">
              <a:lnSpc>
                <a:spcPct val="90000"/>
              </a:lnSpc>
              <a:spcBef>
                <a:spcPts val="1800"/>
              </a:spcBef>
              <a:spcAft>
                <a:spcPts val="0"/>
              </a:spcAft>
              <a:buClrTx/>
              <a:buSzTx/>
              <a:buFont typeface="+mj-lt"/>
              <a:buAutoNum type="arabicPeriod"/>
              <a:tabLst/>
              <a:defRPr/>
            </a:lvl1pPr>
          </a:lstStyle>
          <a:p>
            <a:pPr marL="228600" marR="0" lvl="0" indent="-228600" algn="l" defTabSz="685800" rtl="0" eaLnBrk="1" fontAlgn="auto" latinLnBrk="0" hangingPunct="1">
              <a:lnSpc>
                <a:spcPct val="90000"/>
              </a:lnSpc>
              <a:spcBef>
                <a:spcPts val="1800"/>
              </a:spcBef>
              <a:spcAft>
                <a:spcPts val="0"/>
              </a:spcAft>
              <a:buClrTx/>
              <a:buSzTx/>
              <a:buFont typeface="+mj-lt"/>
              <a:buAutoNum type="arabicPeriod"/>
              <a:tabLst/>
              <a:defRPr/>
            </a:pPr>
            <a:r>
              <a:rPr lang="es-ES"/>
              <a:t>Añadir texto haciendo clic</a:t>
            </a:r>
            <a:endParaRPr lang="es-ES" dirty="0"/>
          </a:p>
        </p:txBody>
      </p:sp>
      <p:sp>
        <p:nvSpPr>
          <p:cNvPr id="3" name="Datumsplatzhalter 2">
            <a:extLst>
              <a:ext uri="{FF2B5EF4-FFF2-40B4-BE49-F238E27FC236}">
                <a16:creationId xmlns:a16="http://schemas.microsoft.com/office/drawing/2014/main" id="{62342A86-691A-4326-8252-6427F2E2E82C}"/>
              </a:ext>
            </a:extLst>
          </p:cNvPr>
          <p:cNvSpPr>
            <a:spLocks noGrp="1"/>
          </p:cNvSpPr>
          <p:nvPr>
            <p:ph type="dt" sz="half" idx="14"/>
          </p:nvPr>
        </p:nvSpPr>
        <p:spPr/>
        <p:txBody>
          <a:bodyPr/>
          <a:lstStyle/>
          <a:p>
            <a:r>
              <a:rPr lang="es-ES" dirty="0"/>
              <a:t>24.10.2019</a:t>
            </a:r>
          </a:p>
        </p:txBody>
      </p:sp>
      <p:sp>
        <p:nvSpPr>
          <p:cNvPr id="4" name="Fußzeilenplatzhalter 3">
            <a:extLst>
              <a:ext uri="{FF2B5EF4-FFF2-40B4-BE49-F238E27FC236}">
                <a16:creationId xmlns:a16="http://schemas.microsoft.com/office/drawing/2014/main" id="{F5053B2E-0F43-44B6-8EA5-07E2886E42B5}"/>
              </a:ext>
            </a:extLst>
          </p:cNvPr>
          <p:cNvSpPr>
            <a:spLocks noGrp="1"/>
          </p:cNvSpPr>
          <p:nvPr>
            <p:ph type="ftr" sz="quarter" idx="15"/>
          </p:nvPr>
        </p:nvSpPr>
        <p:spPr/>
        <p:txBody>
          <a:bodyPr/>
          <a:lstStyle/>
          <a:p>
            <a:r>
              <a:rPr lang="es-ES" dirty="0"/>
              <a:t>Concepto Básicos Sobre Energía y Energía Renovable</a:t>
            </a:r>
          </a:p>
        </p:txBody>
      </p:sp>
      <p:sp>
        <p:nvSpPr>
          <p:cNvPr id="5" name="Foliennummernplatzhalter 4">
            <a:extLst>
              <a:ext uri="{FF2B5EF4-FFF2-40B4-BE49-F238E27FC236}">
                <a16:creationId xmlns:a16="http://schemas.microsoft.com/office/drawing/2014/main" id="{6388B433-E536-4FD9-8D5D-412BCD853BD4}"/>
              </a:ext>
            </a:extLst>
          </p:cNvPr>
          <p:cNvSpPr>
            <a:spLocks noGrp="1"/>
          </p:cNvSpPr>
          <p:nvPr>
            <p:ph type="sldNum" sz="quarter" idx="16"/>
          </p:nvPr>
        </p:nvSpPr>
        <p:spPr/>
        <p:txBody>
          <a:bodyPr/>
          <a:lstStyle/>
          <a:p>
            <a:r>
              <a:rPr lang="es-ES"/>
              <a:t>Página </a:t>
            </a:r>
            <a:fld id="{3A8B5DB7-81A8-4ED4-916B-6B23CD603687}" type="slidenum">
              <a:rPr lang="es-ES" smtClean="0"/>
              <a:pPr/>
              <a:t>‹#›</a:t>
            </a:fld>
            <a:endParaRPr lang="es-ES" dirty="0"/>
          </a:p>
        </p:txBody>
      </p:sp>
    </p:spTree>
    <p:extLst>
      <p:ext uri="{BB962C8B-B14F-4D97-AF65-F5344CB8AC3E}">
        <p14:creationId xmlns:p14="http://schemas.microsoft.com/office/powerpoint/2010/main" val="2287411557"/>
      </p:ext>
    </p:extLst>
  </p:cSld>
  <p:clrMapOvr>
    <a:masterClrMapping/>
  </p:clrMapOvr>
  <p:transition>
    <p:fade/>
  </p:transition>
  <p:extLst mod="1">
    <p:ext uri="{DCECCB84-F9BA-43D5-87BE-67443E8EF086}">
      <p15:sldGuideLst xmlns:p15="http://schemas.microsoft.com/office/powerpoint/2012/main">
        <p15:guide id="1" orient="horz" pos="284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cabezado sección b/n">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DF58C217-C4E2-448E-B6B5-E56CEFB6D358}"/>
              </a:ext>
            </a:extLst>
          </p:cNvPr>
          <p:cNvPicPr>
            <a:picLocks/>
          </p:cNvPicPr>
          <p:nvPr userDrawn="1"/>
        </p:nvPicPr>
        <p:blipFill rotWithShape="1">
          <a:blip r:embed="rId2"/>
          <a:srcRect t="234" b="7466"/>
          <a:stretch/>
        </p:blipFill>
        <p:spPr bwMode="gray">
          <a:xfrm>
            <a:off x="123135" y="123825"/>
            <a:ext cx="8893865" cy="4476494"/>
          </a:xfrm>
          <a:prstGeom prst="rect">
            <a:avLst/>
          </a:prstGeom>
        </p:spPr>
      </p:pic>
      <p:pic>
        <p:nvPicPr>
          <p:cNvPr id="20" name="Grafik 19" descr="Ein Bild, das Säge enthält.&#10;&#10;Automatisch generierte Beschreibung">
            <a:extLst>
              <a:ext uri="{FF2B5EF4-FFF2-40B4-BE49-F238E27FC236}">
                <a16:creationId xmlns:a16="http://schemas.microsoft.com/office/drawing/2014/main" id="{BCF144E3-F322-4496-87EE-8035011D1AB8}"/>
              </a:ext>
            </a:extLst>
          </p:cNvPr>
          <p:cNvPicPr>
            <a:picLocks noChangeAspect="1"/>
          </p:cNvPicPr>
          <p:nvPr userDrawn="1"/>
        </p:nvPicPr>
        <p:blipFill>
          <a:blip r:embed="rId3"/>
          <a:stretch>
            <a:fillRect/>
          </a:stretch>
        </p:blipFill>
        <p:spPr bwMode="gray">
          <a:xfrm>
            <a:off x="123135" y="1570255"/>
            <a:ext cx="8895600" cy="3030064"/>
          </a:xfrm>
          <a:prstGeom prst="rect">
            <a:avLst/>
          </a:prstGeom>
        </p:spPr>
      </p:pic>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99848" y="3704147"/>
            <a:ext cx="7970837" cy="219291"/>
          </a:xfrm>
        </p:spPr>
        <p:txBody>
          <a:bodyPr>
            <a:spAutoFit/>
          </a:bodyPr>
          <a:lstStyle>
            <a:lvl1pPr marL="0" indent="0">
              <a:lnSpc>
                <a:spcPct val="95000"/>
              </a:lnSpc>
              <a:spcBef>
                <a:spcPts val="1200"/>
              </a:spcBef>
              <a:spcAft>
                <a:spcPts val="0"/>
              </a:spcAft>
              <a:buNone/>
              <a:defRPr sz="1500">
                <a:solidFill>
                  <a:schemeClr val="tx1"/>
                </a:solidFill>
              </a:defRPr>
            </a:lvl1pPr>
          </a:lstStyle>
          <a:p>
            <a:r>
              <a:rPr lang="es-ES" dirty="0"/>
              <a:t>Este es el subtítulo</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99848" y="2844862"/>
            <a:ext cx="7971711" cy="720197"/>
          </a:xfrm>
          <a:prstGeom prst="rect">
            <a:avLst/>
          </a:prstGeom>
        </p:spPr>
        <p:txBody>
          <a:bodyPr wrap="square">
            <a:spAutoFit/>
          </a:bodyPr>
          <a:lstStyle>
            <a:lvl1pPr>
              <a:defRPr sz="2600" b="1">
                <a:solidFill>
                  <a:schemeClr val="tx1"/>
                </a:solidFill>
              </a:defRPr>
            </a:lvl1pPr>
          </a:lstStyle>
          <a:p>
            <a:r>
              <a:rPr lang="es-ES" dirty="0"/>
              <a:t>Diapositiva de encabezado de sección</a:t>
            </a:r>
            <a:br>
              <a:rPr lang="es-ES" dirty="0"/>
            </a:br>
            <a:r>
              <a:rPr lang="es-ES" dirty="0"/>
              <a:t>con el </a:t>
            </a:r>
            <a:r>
              <a:rPr lang="es-ES" i="1" dirty="0"/>
              <a:t>key visual</a:t>
            </a:r>
            <a:r>
              <a:rPr lang="es-ES" dirty="0"/>
              <a:t> (diseño base) de la GIZ en b/n</a:t>
            </a:r>
          </a:p>
        </p:txBody>
      </p:sp>
      <p:sp>
        <p:nvSpPr>
          <p:cNvPr id="2" name="Datumsplatzhalter 1">
            <a:extLst>
              <a:ext uri="{FF2B5EF4-FFF2-40B4-BE49-F238E27FC236}">
                <a16:creationId xmlns:a16="http://schemas.microsoft.com/office/drawing/2014/main" id="{9411433D-A53F-4475-BFB1-401487D18F1B}"/>
              </a:ext>
            </a:extLst>
          </p:cNvPr>
          <p:cNvSpPr>
            <a:spLocks noGrp="1"/>
          </p:cNvSpPr>
          <p:nvPr>
            <p:ph type="dt" sz="half" idx="11"/>
          </p:nvPr>
        </p:nvSpPr>
        <p:spPr/>
        <p:txBody>
          <a:bodyPr/>
          <a:lstStyle/>
          <a:p>
            <a:r>
              <a:rPr lang="es-ES" dirty="0"/>
              <a:t>24.10.2019</a:t>
            </a:r>
          </a:p>
        </p:txBody>
      </p:sp>
      <p:sp>
        <p:nvSpPr>
          <p:cNvPr id="3" name="Fußzeilenplatzhalter 2">
            <a:extLst>
              <a:ext uri="{FF2B5EF4-FFF2-40B4-BE49-F238E27FC236}">
                <a16:creationId xmlns:a16="http://schemas.microsoft.com/office/drawing/2014/main" id="{475F49D5-68FF-44AE-9C27-04A9E8C74BAF}"/>
              </a:ext>
            </a:extLst>
          </p:cNvPr>
          <p:cNvSpPr>
            <a:spLocks noGrp="1"/>
          </p:cNvSpPr>
          <p:nvPr>
            <p:ph type="ftr" sz="quarter" idx="12"/>
          </p:nvPr>
        </p:nvSpPr>
        <p:spPr/>
        <p:txBody>
          <a:bodyPr/>
          <a:lstStyle/>
          <a:p>
            <a:r>
              <a:rPr lang="es-ES" dirty="0"/>
              <a:t>Concepto Básicos Sobre Energía y Energía Renovable</a:t>
            </a:r>
          </a:p>
        </p:txBody>
      </p:sp>
      <p:sp>
        <p:nvSpPr>
          <p:cNvPr id="4" name="Foliennummernplatzhalter 3">
            <a:extLst>
              <a:ext uri="{FF2B5EF4-FFF2-40B4-BE49-F238E27FC236}">
                <a16:creationId xmlns:a16="http://schemas.microsoft.com/office/drawing/2014/main" id="{6B9B0467-78EE-497C-A9E9-9AC8213B6F97}"/>
              </a:ext>
            </a:extLst>
          </p:cNvPr>
          <p:cNvSpPr>
            <a:spLocks noGrp="1"/>
          </p:cNvSpPr>
          <p:nvPr>
            <p:ph type="sldNum" sz="quarter" idx="13"/>
          </p:nvPr>
        </p:nvSpPr>
        <p:spPr/>
        <p:txBody>
          <a:bodyPr/>
          <a:lstStyle/>
          <a:p>
            <a:r>
              <a:rPr lang="es-ES"/>
              <a:t>Página </a:t>
            </a:r>
            <a:fld id="{3A8B5DB7-81A8-4ED4-916B-6B23CD603687}" type="slidenum">
              <a:rPr lang="es-ES" smtClean="0"/>
              <a:pPr/>
              <a:t>‹#›</a:t>
            </a:fld>
            <a:endParaRPr lang="es-ES" dirty="0"/>
          </a:p>
        </p:txBody>
      </p:sp>
    </p:spTree>
    <p:extLst>
      <p:ext uri="{BB962C8B-B14F-4D97-AF65-F5344CB8AC3E}">
        <p14:creationId xmlns:p14="http://schemas.microsoft.com/office/powerpoint/2010/main" val="49377523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cabezado sección foto">
    <p:spTree>
      <p:nvGrpSpPr>
        <p:cNvPr id="1" name=""/>
        <p:cNvGrpSpPr/>
        <p:nvPr/>
      </p:nvGrpSpPr>
      <p:grpSpPr>
        <a:xfrm>
          <a:off x="0" y="0"/>
          <a:ext cx="0" cy="0"/>
          <a:chOff x="0" y="0"/>
          <a:chExt cx="0" cy="0"/>
        </a:xfrm>
      </p:grpSpPr>
      <p:cxnSp>
        <p:nvCxnSpPr>
          <p:cNvPr id="24" name="Gerade Verbindung mit Pfeil 23">
            <a:extLst>
              <a:ext uri="{FF2B5EF4-FFF2-40B4-BE49-F238E27FC236}">
                <a16:creationId xmlns:a16="http://schemas.microsoft.com/office/drawing/2014/main" id="{0E9BAFCB-ED4F-4F6C-A65B-6975965277F8}"/>
              </a:ext>
            </a:extLst>
          </p:cNvPr>
          <p:cNvCxnSpPr/>
          <p:nvPr userDrawn="1"/>
        </p:nvCxnSpPr>
        <p:spPr bwMode="gray">
          <a:xfrm>
            <a:off x="455295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25" name="1.">
            <a:extLst>
              <a:ext uri="{FF2B5EF4-FFF2-40B4-BE49-F238E27FC236}">
                <a16:creationId xmlns:a16="http://schemas.microsoft.com/office/drawing/2014/main" id="{760A7DB4-25D7-4C1B-A458-E30067DD938E}"/>
              </a:ext>
            </a:extLst>
          </p:cNvPr>
          <p:cNvSpPr/>
          <p:nvPr userDrawn="1"/>
        </p:nvSpPr>
        <p:spPr bwMode="gray">
          <a:xfrm>
            <a:off x="3826042" y="128165"/>
            <a:ext cx="1476375" cy="528606"/>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s-ES" sz="1050" b="0" i="0" u="none" strike="noStrike" kern="1200" cap="none" spc="0" normalizeH="0" baseline="0" noProof="0" dirty="0">
                <a:ln>
                  <a:noFill/>
                </a:ln>
                <a:solidFill>
                  <a:prstClr val="black"/>
                </a:solidFill>
                <a:effectLst/>
                <a:uLnTx/>
                <a:uFillTx/>
                <a:latin typeface="+mn-lt"/>
              </a:rPr>
              <a:t>1. Haga clic en este símbolo para añadir una nueva fotografía.</a:t>
            </a:r>
          </a:p>
        </p:txBody>
      </p:sp>
      <p:sp>
        <p:nvSpPr>
          <p:cNvPr id="27" name="2.">
            <a:extLst>
              <a:ext uri="{FF2B5EF4-FFF2-40B4-BE49-F238E27FC236}">
                <a16:creationId xmlns:a16="http://schemas.microsoft.com/office/drawing/2014/main" id="{770D25A5-C7BD-4447-8250-053AAA434081}"/>
              </a:ext>
            </a:extLst>
          </p:cNvPr>
          <p:cNvSpPr/>
          <p:nvPr userDrawn="1"/>
        </p:nvSpPr>
        <p:spPr bwMode="gray">
          <a:xfrm>
            <a:off x="5444717" y="128165"/>
            <a:ext cx="1476375" cy="54938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s-ES" sz="1050" b="0" i="0" u="none" strike="noStrike" kern="1200" cap="none" spc="0" normalizeH="0" baseline="0" noProof="0" dirty="0">
                <a:ln>
                  <a:noFill/>
                </a:ln>
                <a:solidFill>
                  <a:prstClr val="black"/>
                </a:solidFill>
                <a:effectLst/>
                <a:uLnTx/>
                <a:uFillTx/>
                <a:latin typeface="+mn-lt"/>
              </a:rPr>
              <a:t>2. Para restablecer </a:t>
            </a:r>
            <a:br>
              <a:rPr kumimoji="0" lang="es-ES" sz="1050" b="0" i="0" u="none" strike="noStrike" kern="1200" cap="none" spc="0" normalizeH="0" baseline="0" noProof="0" dirty="0">
                <a:ln>
                  <a:noFill/>
                </a:ln>
                <a:solidFill>
                  <a:prstClr val="black"/>
                </a:solidFill>
                <a:effectLst/>
                <a:uLnTx/>
                <a:uFillTx/>
                <a:latin typeface="+mn-lt"/>
              </a:rPr>
            </a:br>
            <a:r>
              <a:rPr kumimoji="0" lang="es-ES" sz="1050" b="0" i="0" u="none" strike="noStrike" kern="1200" cap="none" spc="0" normalizeH="0" baseline="0" noProof="0" dirty="0">
                <a:ln>
                  <a:noFill/>
                </a:ln>
                <a:solidFill>
                  <a:prstClr val="black"/>
                </a:solidFill>
                <a:effectLst/>
                <a:uLnTx/>
                <a:uFillTx/>
                <a:latin typeface="+mn-lt"/>
              </a:rPr>
              <a:t>el diseño de la diapositiva:</a:t>
            </a:r>
          </a:p>
        </p:txBody>
      </p:sp>
      <p:sp>
        <p:nvSpPr>
          <p:cNvPr id="37" name="3.">
            <a:extLst>
              <a:ext uri="{FF2B5EF4-FFF2-40B4-BE49-F238E27FC236}">
                <a16:creationId xmlns:a16="http://schemas.microsoft.com/office/drawing/2014/main" id="{6FAAD5A9-9B5B-47D2-9503-F26D7E862B2D}"/>
              </a:ext>
            </a:extLst>
          </p:cNvPr>
          <p:cNvSpPr/>
          <p:nvPr userDrawn="1"/>
        </p:nvSpPr>
        <p:spPr bwMode="gray">
          <a:xfrm>
            <a:off x="7214240" y="128165"/>
            <a:ext cx="2021839" cy="6740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s-ES" sz="1050" b="0" i="0" u="none" strike="noStrike" kern="1200" cap="none" spc="0" normalizeH="0" baseline="0" noProof="0" dirty="0">
                <a:ln>
                  <a:noFill/>
                </a:ln>
                <a:solidFill>
                  <a:prstClr val="black"/>
                </a:solidFill>
                <a:effectLst/>
                <a:uLnTx/>
                <a:uFillTx/>
                <a:latin typeface="+mn-lt"/>
              </a:rPr>
              <a:t>3. En caso necesario, escoja una parte de la fotografía mediante “Recortar”.</a:t>
            </a:r>
            <a:br>
              <a:rPr lang="es-ES" sz="1050" dirty="0"/>
            </a:br>
            <a:endParaRPr kumimoji="0" lang="es-ES" sz="1050" b="0" i="0" u="none" strike="noStrike" kern="1200" cap="none" spc="0" normalizeH="0" baseline="0" noProof="0" dirty="0">
              <a:ln>
                <a:noFill/>
              </a:ln>
              <a:solidFill>
                <a:prstClr val="black"/>
              </a:solidFill>
              <a:effectLst/>
              <a:uLnTx/>
              <a:uFillTx/>
              <a:latin typeface="+mn-lt"/>
              <a:ea typeface="+mn-ea"/>
              <a:cs typeface="+mn-cs"/>
            </a:endParaRPr>
          </a:p>
        </p:txBody>
      </p:sp>
      <p:sp>
        <p:nvSpPr>
          <p:cNvPr id="38" name="how">
            <a:extLst>
              <a:ext uri="{FF2B5EF4-FFF2-40B4-BE49-F238E27FC236}">
                <a16:creationId xmlns:a16="http://schemas.microsoft.com/office/drawing/2014/main" id="{0F04A1EE-5BB2-4D3B-92B4-1110E57D54C4}"/>
              </a:ext>
            </a:extLst>
          </p:cNvPr>
          <p:cNvSpPr txBox="1"/>
          <p:nvPr userDrawn="1"/>
        </p:nvSpPr>
        <p:spPr bwMode="gray">
          <a:xfrm>
            <a:off x="-4595052" y="177800"/>
            <a:ext cx="4533933"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s-ES" sz="900" b="0" dirty="0">
                <a:solidFill>
                  <a:schemeClr val="bg1">
                    <a:lumMod val="50000"/>
                  </a:schemeClr>
                </a:solidFill>
              </a:rPr>
              <a:t>Haga clic en la imagen que figura sobre la diapositiva.</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s-ES" sz="900" b="0" dirty="0">
                <a:solidFill>
                  <a:schemeClr val="bg1">
                    <a:lumMod val="50000"/>
                  </a:schemeClr>
                </a:solidFill>
              </a:rPr>
              <a:t>Elimine la imagen mediante la tecla “Supr”.</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s-ES" sz="900" b="0" dirty="0">
                <a:solidFill>
                  <a:schemeClr val="bg1">
                    <a:lumMod val="50000"/>
                  </a:schemeClr>
                </a:solidFill>
              </a:rPr>
              <a:t> Haga clic en el pequeño símbolo situado en el centro de la página.</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s-ES" sz="900" b="0" dirty="0">
                <a:solidFill>
                  <a:schemeClr val="bg1">
                    <a:lumMod val="50000"/>
                  </a:schemeClr>
                </a:solidFill>
              </a:rPr>
              <a:t>Seleccione una fotografía.</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s-ES" sz="900" b="0" dirty="0">
                <a:solidFill>
                  <a:schemeClr val="bg1">
                    <a:lumMod val="50000"/>
                  </a:schemeClr>
                </a:solidFill>
              </a:rPr>
              <a:t>“Inicio/Restablecer” para restablecer el diseño de la diapositiva.</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s-ES" sz="900" b="0" dirty="0">
                <a:solidFill>
                  <a:schemeClr val="bg1">
                    <a:lumMod val="50000"/>
                  </a:schemeClr>
                </a:solidFill>
              </a:rPr>
              <a:t>En caso necesario, escoja una parte de la fotografía mediante “Formato/Recortar”.</a:t>
            </a:r>
          </a:p>
        </p:txBody>
      </p:sp>
      <p:sp>
        <p:nvSpPr>
          <p:cNvPr id="39" name="Dreieck">
            <a:extLst>
              <a:ext uri="{FF2B5EF4-FFF2-40B4-BE49-F238E27FC236}">
                <a16:creationId xmlns:a16="http://schemas.microsoft.com/office/drawing/2014/main" id="{18FF49F2-454C-4BF3-96B6-8D39982345E6}"/>
              </a:ext>
            </a:extLst>
          </p:cNvPr>
          <p:cNvSpPr/>
          <p:nvPr userDrawn="1"/>
        </p:nvSpPr>
        <p:spPr bwMode="gray">
          <a:xfrm rot="5400000">
            <a:off x="-166847" y="421640"/>
            <a:ext cx="211456" cy="457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0" name="Grafik 39" descr="Ein Bild, das Screenshot enthält.&#10;&#10;Automatisch generierte Beschreibung">
            <a:extLst>
              <a:ext uri="{FF2B5EF4-FFF2-40B4-BE49-F238E27FC236}">
                <a16:creationId xmlns:a16="http://schemas.microsoft.com/office/drawing/2014/main" id="{19092F0D-A019-4142-AAB5-061579001871}"/>
              </a:ext>
            </a:extLst>
          </p:cNvPr>
          <p:cNvPicPr>
            <a:picLocks noChangeAspect="1"/>
          </p:cNvPicPr>
          <p:nvPr userDrawn="1"/>
        </p:nvPicPr>
        <p:blipFill rotWithShape="1">
          <a:blip r:embed="rId2"/>
          <a:srcRect l="27949" t="24404" r="52761"/>
          <a:stretch/>
        </p:blipFill>
        <p:spPr>
          <a:xfrm>
            <a:off x="7442540" y="896469"/>
            <a:ext cx="426990" cy="487642"/>
          </a:xfrm>
          <a:prstGeom prst="rect">
            <a:avLst/>
          </a:prstGeom>
        </p:spPr>
      </p:pic>
      <p:pic>
        <p:nvPicPr>
          <p:cNvPr id="41" name="Grafik 40" descr="Ein Bild, das Screenshot enthält.&#10;&#10;Automatisch generierte Beschreibung">
            <a:extLst>
              <a:ext uri="{FF2B5EF4-FFF2-40B4-BE49-F238E27FC236}">
                <a16:creationId xmlns:a16="http://schemas.microsoft.com/office/drawing/2014/main" id="{6269F90E-E860-4B28-A929-46FB34ECA6B1}"/>
              </a:ext>
            </a:extLst>
          </p:cNvPr>
          <p:cNvPicPr>
            <a:picLocks/>
          </p:cNvPicPr>
          <p:nvPr userDrawn="1"/>
        </p:nvPicPr>
        <p:blipFill>
          <a:blip r:embed="rId3"/>
          <a:stretch>
            <a:fillRect/>
          </a:stretch>
        </p:blipFill>
        <p:spPr>
          <a:xfrm>
            <a:off x="5547449" y="776007"/>
            <a:ext cx="1588101" cy="650246"/>
          </a:xfrm>
          <a:prstGeom prst="rect">
            <a:avLst/>
          </a:prstGeom>
        </p:spPr>
      </p:pic>
      <p:sp>
        <p:nvSpPr>
          <p:cNvPr id="42" name="Rechteck 41">
            <a:extLst>
              <a:ext uri="{FF2B5EF4-FFF2-40B4-BE49-F238E27FC236}">
                <a16:creationId xmlns:a16="http://schemas.microsoft.com/office/drawing/2014/main" id="{DD3DC6FF-D67F-443C-B404-693CEB57FA28}"/>
              </a:ext>
            </a:extLst>
          </p:cNvPr>
          <p:cNvSpPr/>
          <p:nvPr userDrawn="1"/>
        </p:nvSpPr>
        <p:spPr bwMode="gray">
          <a:xfrm>
            <a:off x="6542501" y="1119489"/>
            <a:ext cx="561299"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Rechteck">
            <a:extLst>
              <a:ext uri="{FF2B5EF4-FFF2-40B4-BE49-F238E27FC236}">
                <a16:creationId xmlns:a16="http://schemas.microsoft.com/office/drawing/2014/main" id="{AAB8DB1B-2F75-44AC-8A11-B0D6F355AE31}"/>
              </a:ext>
            </a:extLst>
          </p:cNvPr>
          <p:cNvSpPr/>
          <p:nvPr userDrawn="1"/>
        </p:nvSpPr>
        <p:spPr bwMode="gray">
          <a:xfrm>
            <a:off x="748241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23135" y="123825"/>
            <a:ext cx="8893865" cy="4476494"/>
          </a:xfr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s-ES"/>
              <a:t>.</a:t>
            </a:r>
            <a:endParaRPr lang="es-ES" dirty="0"/>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23135" y="1570255"/>
            <a:ext cx="8893865" cy="3030064"/>
          </a:xfrm>
          <a:prstGeom prst="rect">
            <a:avLst/>
          </a:prstGeom>
          <a:blipFill dpi="0" rotWithShape="1">
            <a:blip r:embed="rId4">
              <a:alphaModFix amt="80000"/>
            </a:blip>
            <a:srcRect/>
            <a:stretch>
              <a:fillRect l="-10" r="-10"/>
            </a:stretch>
          </a:blipFill>
        </p:spPr>
        <p:txBody>
          <a:bodyPr wrap="square" lIns="576000" bIns="1036800" anchor="b">
            <a:noAutofit/>
          </a:bodyPr>
          <a:lstStyle>
            <a:lvl1pPr>
              <a:defRPr sz="2600" b="1">
                <a:solidFill>
                  <a:schemeClr val="tx1"/>
                </a:solidFill>
              </a:defRPr>
            </a:lvl1pPr>
          </a:lstStyle>
          <a:p>
            <a:r>
              <a:rPr lang="es-ES" dirty="0"/>
              <a:t>Diapositiva de encabezado de sección</a:t>
            </a:r>
            <a:br>
              <a:rPr lang="es-ES" dirty="0"/>
            </a:br>
            <a:r>
              <a:rPr lang="es-ES" dirty="0"/>
              <a:t>con fotografía de fondo (sustituible)</a:t>
            </a:r>
          </a:p>
        </p:txBody>
      </p:sp>
      <p:pic>
        <p:nvPicPr>
          <p:cNvPr id="26" name="Beispiel" descr="Ein Bild, das Wand, Gebäude enthält.&#10;&#10;Automatisch generierte Beschreibung">
            <a:extLst>
              <a:ext uri="{FF2B5EF4-FFF2-40B4-BE49-F238E27FC236}">
                <a16:creationId xmlns:a16="http://schemas.microsoft.com/office/drawing/2014/main" id="{317CFD46-37B5-4632-BBA4-3F2278F98B67}"/>
              </a:ext>
            </a:extLst>
          </p:cNvPr>
          <p:cNvPicPr>
            <a:picLocks noChangeAspect="1"/>
          </p:cNvPicPr>
          <p:nvPr userDrawn="1"/>
        </p:nvPicPr>
        <p:blipFill>
          <a:blip r:embed="rId5"/>
          <a:stretch>
            <a:fillRect/>
          </a:stretch>
        </p:blipFill>
        <p:spPr bwMode="gray">
          <a:xfrm>
            <a:off x="7497022" y="1475105"/>
            <a:ext cx="1246909" cy="860367"/>
          </a:xfrm>
          <a:prstGeom prst="rect">
            <a:avLst/>
          </a:prstGeom>
        </p:spPr>
      </p:pic>
      <p:sp>
        <p:nvSpPr>
          <p:cNvPr id="28" name="Subline">
            <a:extLst>
              <a:ext uri="{FF2B5EF4-FFF2-40B4-BE49-F238E27FC236}">
                <a16:creationId xmlns:a16="http://schemas.microsoft.com/office/drawing/2014/main" id="{6699B1E5-C447-4674-92BB-C2A1F3ADCF99}"/>
              </a:ext>
            </a:extLst>
          </p:cNvPr>
          <p:cNvSpPr>
            <a:spLocks noGrp="1"/>
          </p:cNvSpPr>
          <p:nvPr>
            <p:ph type="body" sz="quarter" idx="10" hasCustomPrompt="1"/>
          </p:nvPr>
        </p:nvSpPr>
        <p:spPr bwMode="gray">
          <a:xfrm>
            <a:off x="699848" y="3704147"/>
            <a:ext cx="7970837" cy="219291"/>
          </a:xfrm>
        </p:spPr>
        <p:txBody>
          <a:bodyPr>
            <a:spAutoFit/>
          </a:bodyPr>
          <a:lstStyle>
            <a:lvl1pPr marL="0" indent="0">
              <a:lnSpc>
                <a:spcPct val="95000"/>
              </a:lnSpc>
              <a:spcBef>
                <a:spcPts val="0"/>
              </a:spcBef>
              <a:spcAft>
                <a:spcPts val="0"/>
              </a:spcAft>
              <a:buNone/>
              <a:defRPr sz="1500">
                <a:solidFill>
                  <a:schemeClr val="tx1"/>
                </a:solidFill>
              </a:defRPr>
            </a:lvl1pPr>
          </a:lstStyle>
          <a:p>
            <a:r>
              <a:rPr lang="es-ES" dirty="0"/>
              <a:t>Este es el subtítulo</a:t>
            </a:r>
          </a:p>
        </p:txBody>
      </p:sp>
      <p:sp>
        <p:nvSpPr>
          <p:cNvPr id="2" name="Datumsplatzhalter 1">
            <a:extLst>
              <a:ext uri="{FF2B5EF4-FFF2-40B4-BE49-F238E27FC236}">
                <a16:creationId xmlns:a16="http://schemas.microsoft.com/office/drawing/2014/main" id="{F805593C-41D2-4E8E-8DD9-845FB667992E}"/>
              </a:ext>
            </a:extLst>
          </p:cNvPr>
          <p:cNvSpPr>
            <a:spLocks noGrp="1"/>
          </p:cNvSpPr>
          <p:nvPr>
            <p:ph type="dt" sz="half" idx="12"/>
          </p:nvPr>
        </p:nvSpPr>
        <p:spPr/>
        <p:txBody>
          <a:bodyPr/>
          <a:lstStyle/>
          <a:p>
            <a:r>
              <a:rPr lang="es-ES" dirty="0"/>
              <a:t>24.10.2019</a:t>
            </a:r>
          </a:p>
        </p:txBody>
      </p:sp>
      <p:sp>
        <p:nvSpPr>
          <p:cNvPr id="3" name="Fußzeilenplatzhalter 2">
            <a:extLst>
              <a:ext uri="{FF2B5EF4-FFF2-40B4-BE49-F238E27FC236}">
                <a16:creationId xmlns:a16="http://schemas.microsoft.com/office/drawing/2014/main" id="{9B451D88-1061-4B67-AF15-273A47D5E3FE}"/>
              </a:ext>
            </a:extLst>
          </p:cNvPr>
          <p:cNvSpPr>
            <a:spLocks noGrp="1"/>
          </p:cNvSpPr>
          <p:nvPr>
            <p:ph type="ftr" sz="quarter" idx="13"/>
          </p:nvPr>
        </p:nvSpPr>
        <p:spPr/>
        <p:txBody>
          <a:bodyPr/>
          <a:lstStyle/>
          <a:p>
            <a:r>
              <a:rPr lang="es-ES" dirty="0"/>
              <a:t>Concepto Básicos Sobre Energía y Energía Renovable</a:t>
            </a:r>
          </a:p>
        </p:txBody>
      </p:sp>
      <p:sp>
        <p:nvSpPr>
          <p:cNvPr id="4" name="Foliennummernplatzhalter 3">
            <a:extLst>
              <a:ext uri="{FF2B5EF4-FFF2-40B4-BE49-F238E27FC236}">
                <a16:creationId xmlns:a16="http://schemas.microsoft.com/office/drawing/2014/main" id="{5ACBE19E-C469-40E4-A7E3-E9894C3B7403}"/>
              </a:ext>
            </a:extLst>
          </p:cNvPr>
          <p:cNvSpPr>
            <a:spLocks noGrp="1"/>
          </p:cNvSpPr>
          <p:nvPr>
            <p:ph type="sldNum" sz="quarter" idx="14"/>
          </p:nvPr>
        </p:nvSpPr>
        <p:spPr/>
        <p:txBody>
          <a:bodyPr/>
          <a:lstStyle/>
          <a:p>
            <a:r>
              <a:rPr lang="es-ES"/>
              <a:t>Página </a:t>
            </a:r>
            <a:fld id="{3A8B5DB7-81A8-4ED4-916B-6B23CD603687}" type="slidenum">
              <a:rPr lang="es-ES" smtClean="0"/>
              <a:pPr/>
              <a:t>‹#›</a:t>
            </a:fld>
            <a:endParaRPr lang="es-ES" dirty="0"/>
          </a:p>
        </p:txBody>
      </p:sp>
    </p:spTree>
    <p:extLst>
      <p:ext uri="{BB962C8B-B14F-4D97-AF65-F5344CB8AC3E}">
        <p14:creationId xmlns:p14="http://schemas.microsoft.com/office/powerpoint/2010/main" val="262818847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microsoft.com/office/2007/relationships/hdphoto" Target="../media/hdphoto1.wdp"/><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Logo">
            <a:extLst>
              <a:ext uri="{FF2B5EF4-FFF2-40B4-BE49-F238E27FC236}">
                <a16:creationId xmlns:a16="http://schemas.microsoft.com/office/drawing/2014/main" id="{9F0F5CEA-886E-4B05-93BC-F96F6B5DF08A}"/>
              </a:ext>
            </a:extLst>
          </p:cNvPr>
          <p:cNvPicPr>
            <a:picLocks noChangeAspect="1"/>
          </p:cNvPicPr>
          <p:nvPr userDrawn="1"/>
        </p:nvPicPr>
        <p:blipFill rotWithShape="1">
          <a:blip r:embed="rId36">
            <a:extLst>
              <a:ext uri="{BEBA8EAE-BF5A-486C-A8C5-ECC9F3942E4B}">
                <a14:imgProps xmlns:a14="http://schemas.microsoft.com/office/drawing/2010/main">
                  <a14:imgLayer r:embed="rId37">
                    <a14:imgEffect>
                      <a14:brightnessContrast bright="-8000"/>
                    </a14:imgEffect>
                  </a14:imgLayer>
                </a14:imgProps>
              </a:ext>
              <a:ext uri="{28A0092B-C50C-407E-A947-70E740481C1C}">
                <a14:useLocalDpi xmlns:a14="http://schemas.microsoft.com/office/drawing/2010/main" val="0"/>
              </a:ext>
            </a:extLst>
          </a:blip>
          <a:srcRect r="64013"/>
          <a:stretch/>
        </p:blipFill>
        <p:spPr bwMode="gray">
          <a:xfrm>
            <a:off x="8692041" y="4778859"/>
            <a:ext cx="309835" cy="237625"/>
          </a:xfrm>
          <a:prstGeom prst="rect">
            <a:avLst/>
          </a:prstGeom>
        </p:spPr>
      </p:pic>
      <p:sp>
        <p:nvSpPr>
          <p:cNvPr id="15" name="bar">
            <a:extLst>
              <a:ext uri="{FF2B5EF4-FFF2-40B4-BE49-F238E27FC236}">
                <a16:creationId xmlns:a16="http://schemas.microsoft.com/office/drawing/2014/main" id="{49D9F131-2158-4CE8-878F-18E76BB55EA7}"/>
              </a:ext>
            </a:extLst>
          </p:cNvPr>
          <p:cNvSpPr/>
          <p:nvPr userDrawn="1"/>
        </p:nvSpPr>
        <p:spPr bwMode="gray">
          <a:xfrm>
            <a:off x="8167688" y="4600319"/>
            <a:ext cx="849312" cy="51896"/>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dirty="0" err="1">
              <a:solidFill>
                <a:schemeClr val="tx2"/>
              </a:solidFill>
              <a:latin typeface="Arial" charset="0"/>
            </a:endParaRPr>
          </a:p>
        </p:txBody>
      </p:sp>
      <p:sp>
        <p:nvSpPr>
          <p:cNvPr id="9" name="Fußzeile">
            <a:extLst>
              <a:ext uri="{FF2B5EF4-FFF2-40B4-BE49-F238E27FC236}">
                <a16:creationId xmlns:a16="http://schemas.microsoft.com/office/drawing/2014/main" id="{19B70EF4-7BC8-4A19-AF2F-96476732805A}"/>
              </a:ext>
            </a:extLst>
          </p:cNvPr>
          <p:cNvSpPr>
            <a:spLocks noGrp="1"/>
          </p:cNvSpPr>
          <p:nvPr>
            <p:ph type="ftr" sz="quarter" idx="3"/>
          </p:nvPr>
        </p:nvSpPr>
        <p:spPr bwMode="gray">
          <a:xfrm>
            <a:off x="1919548" y="4926383"/>
            <a:ext cx="5702953" cy="92333"/>
          </a:xfrm>
          <a:prstGeom prst="rect">
            <a:avLst/>
          </a:prstGeom>
        </p:spPr>
        <p:txBody>
          <a:bodyPr vert="horz" wrap="square" lIns="0" tIns="0" rIns="0" bIns="0" rtlCol="0" anchor="ctr">
            <a:spAutoFit/>
          </a:bodyPr>
          <a:lstStyle>
            <a:lvl1pPr algn="l">
              <a:defRPr sz="600" spc="38" baseline="0">
                <a:solidFill>
                  <a:schemeClr val="tx1">
                    <a:lumMod val="50000"/>
                    <a:lumOff val="50000"/>
                  </a:schemeClr>
                </a:solidFill>
                <a:latin typeface="Arial" panose="020B0604020202020204" pitchFamily="34" charset="0"/>
                <a:cs typeface="Arial" panose="020B0604020202020204" pitchFamily="34" charset="0"/>
              </a:defRPr>
            </a:lvl1pPr>
          </a:lstStyle>
          <a:p>
            <a:r>
              <a:rPr lang="es-ES" dirty="0"/>
              <a:t>Concepto Básicos Sobre Energía y Energía Renovable</a:t>
            </a:r>
          </a:p>
        </p:txBody>
      </p:sp>
      <p:sp>
        <p:nvSpPr>
          <p:cNvPr id="10" name="Datum">
            <a:extLst>
              <a:ext uri="{FF2B5EF4-FFF2-40B4-BE49-F238E27FC236}">
                <a16:creationId xmlns:a16="http://schemas.microsoft.com/office/drawing/2014/main" id="{6ED51528-C082-4A1A-9A13-B0D2B18590A6}"/>
              </a:ext>
            </a:extLst>
          </p:cNvPr>
          <p:cNvSpPr>
            <a:spLocks noGrp="1"/>
          </p:cNvSpPr>
          <p:nvPr>
            <p:ph type="dt" sz="half" idx="2"/>
          </p:nvPr>
        </p:nvSpPr>
        <p:spPr bwMode="gray">
          <a:xfrm>
            <a:off x="1141968" y="4926383"/>
            <a:ext cx="533639" cy="92333"/>
          </a:xfrm>
          <a:prstGeom prst="rect">
            <a:avLst/>
          </a:prstGeom>
        </p:spPr>
        <p:txBody>
          <a:bodyPr vert="horz" wrap="square" lIns="0" tIns="0" rIns="0" bIns="0" rtlCol="0" anchor="ctr">
            <a:spAutoFit/>
          </a:bodyPr>
          <a:lstStyle>
            <a:lvl1pPr>
              <a:defRPr lang="de-DE" sz="600" spc="38" baseline="0" smtClean="0">
                <a:solidFill>
                  <a:schemeClr val="tx1">
                    <a:lumMod val="50000"/>
                    <a:lumOff val="50000"/>
                  </a:schemeClr>
                </a:solidFill>
                <a:latin typeface="Arial" panose="020B0604020202020204" pitchFamily="34" charset="0"/>
                <a:cs typeface="Arial" panose="020B0604020202020204" pitchFamily="34" charset="0"/>
              </a:defRPr>
            </a:lvl1pPr>
          </a:lstStyle>
          <a:p>
            <a:r>
              <a:rPr lang="es-ES" dirty="0"/>
              <a:t>24.10.2019</a:t>
            </a:r>
          </a:p>
        </p:txBody>
      </p:sp>
      <p:sp>
        <p:nvSpPr>
          <p:cNvPr id="5" name="Foliennummernplatzhalter">
            <a:extLst>
              <a:ext uri="{FF2B5EF4-FFF2-40B4-BE49-F238E27FC236}">
                <a16:creationId xmlns:a16="http://schemas.microsoft.com/office/drawing/2014/main" id="{4CDA9225-2A86-4401-A66D-D1B6B89C6007}"/>
              </a:ext>
            </a:extLst>
          </p:cNvPr>
          <p:cNvSpPr>
            <a:spLocks noGrp="1"/>
          </p:cNvSpPr>
          <p:nvPr>
            <p:ph type="sldNum" sz="quarter" idx="4"/>
          </p:nvPr>
        </p:nvSpPr>
        <p:spPr bwMode="gray">
          <a:xfrm>
            <a:off x="449817" y="4926383"/>
            <a:ext cx="556658" cy="92333"/>
          </a:xfrm>
          <a:prstGeom prst="rect">
            <a:avLst/>
          </a:prstGeom>
        </p:spPr>
        <p:txBody>
          <a:bodyPr vert="horz" wrap="square" lIns="0" tIns="0" rIns="0" bIns="0" rtlCol="0" anchor="ctr">
            <a:spAutoFit/>
          </a:bodyPr>
          <a:lstStyle>
            <a:lvl1pPr algn="l">
              <a:defRPr lang="de-DE" sz="600" spc="38" baseline="0" smtClean="0">
                <a:solidFill>
                  <a:schemeClr val="tx2"/>
                </a:solidFill>
                <a:latin typeface="Arial" panose="020B0604020202020204" pitchFamily="34" charset="0"/>
                <a:cs typeface="Arial" panose="020B0604020202020204" pitchFamily="34" charset="0"/>
              </a:defRPr>
            </a:lvl1pPr>
          </a:lstStyle>
          <a:p>
            <a:r>
              <a:rPr lang="es-ES"/>
              <a:t>Página </a:t>
            </a:r>
            <a:fld id="{3A8B5DB7-81A8-4ED4-916B-6B23CD603687}" type="slidenum">
              <a:rPr lang="es-ES" smtClean="0"/>
              <a:pPr/>
              <a:t>‹#›</a:t>
            </a:fld>
            <a:endParaRPr lang="es-ES" dirty="0"/>
          </a:p>
        </p:txBody>
      </p:sp>
      <p:cxnSp>
        <p:nvCxnSpPr>
          <p:cNvPr id="14" name="Trennlinie 2">
            <a:extLst>
              <a:ext uri="{FF2B5EF4-FFF2-40B4-BE49-F238E27FC236}">
                <a16:creationId xmlns:a16="http://schemas.microsoft.com/office/drawing/2014/main" id="{BA7763BA-D29F-4859-88A9-E457D7D05001}"/>
              </a:ext>
            </a:extLst>
          </p:cNvPr>
          <p:cNvCxnSpPr>
            <a:cxnSpLocks/>
          </p:cNvCxnSpPr>
          <p:nvPr userDrawn="1"/>
        </p:nvCxnSpPr>
        <p:spPr bwMode="gray">
          <a:xfrm>
            <a:off x="1771648" y="4931713"/>
            <a:ext cx="0" cy="77787"/>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Trennline 1">
            <a:extLst>
              <a:ext uri="{FF2B5EF4-FFF2-40B4-BE49-F238E27FC236}">
                <a16:creationId xmlns:a16="http://schemas.microsoft.com/office/drawing/2014/main" id="{D7B3BF4D-6640-4657-BD72-5F4E0852873A}"/>
              </a:ext>
            </a:extLst>
          </p:cNvPr>
          <p:cNvCxnSpPr>
            <a:cxnSpLocks/>
          </p:cNvCxnSpPr>
          <p:nvPr userDrawn="1"/>
        </p:nvCxnSpPr>
        <p:spPr bwMode="gray">
          <a:xfrm>
            <a:off x="990845" y="4931714"/>
            <a:ext cx="0" cy="77787"/>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Text"/>
          <p:cNvSpPr>
            <a:spLocks noGrp="1"/>
          </p:cNvSpPr>
          <p:nvPr>
            <p:ph type="body" idx="1"/>
          </p:nvPr>
        </p:nvSpPr>
        <p:spPr bwMode="gray">
          <a:xfrm>
            <a:off x="449818" y="1020969"/>
            <a:ext cx="7172684" cy="3495470"/>
          </a:xfrm>
          <a:prstGeom prst="rect">
            <a:avLst/>
          </a:prstGeom>
        </p:spPr>
        <p:txBody>
          <a:bodyPr vert="horz" lIns="0" tIns="0" rIns="72000" bIns="0" rtlCol="0">
            <a:noAutofit/>
          </a:bodyPr>
          <a:lstStyle/>
          <a:p>
            <a:pPr lvl="0"/>
            <a:r>
              <a:rPr lang="es-ES" noProof="0" dirty="0"/>
              <a:t>Añadir texto haciendo clic</a:t>
            </a:r>
          </a:p>
          <a:p>
            <a:pPr lvl="1">
              <a:buClr>
                <a:schemeClr val="accent1"/>
              </a:buClr>
            </a:pPr>
            <a:r>
              <a:rPr lang="es-ES" dirty="0"/>
              <a:t>Segundo nivel</a:t>
            </a:r>
          </a:p>
          <a:p>
            <a:pPr lvl="2">
              <a:buClr>
                <a:schemeClr val="accent1"/>
              </a:buClr>
            </a:pPr>
            <a:r>
              <a:rPr lang="es-ES" dirty="0"/>
              <a:t>Tercer nivel</a:t>
            </a:r>
          </a:p>
        </p:txBody>
      </p:sp>
      <p:sp>
        <p:nvSpPr>
          <p:cNvPr id="22" name="Headline">
            <a:extLst>
              <a:ext uri="{FF2B5EF4-FFF2-40B4-BE49-F238E27FC236}">
                <a16:creationId xmlns:a16="http://schemas.microsoft.com/office/drawing/2014/main" id="{288DB87F-225C-44F9-8B2F-85DB9A3E0803}"/>
              </a:ext>
            </a:extLst>
          </p:cNvPr>
          <p:cNvSpPr>
            <a:spLocks noGrp="1"/>
          </p:cNvSpPr>
          <p:nvPr>
            <p:ph type="title"/>
          </p:nvPr>
        </p:nvSpPr>
        <p:spPr bwMode="gray">
          <a:xfrm>
            <a:off x="449817" y="240212"/>
            <a:ext cx="7172684" cy="540544"/>
          </a:xfrm>
          <a:prstGeom prst="rect">
            <a:avLst/>
          </a:prstGeom>
        </p:spPr>
        <p:txBody>
          <a:bodyPr vert="horz" lIns="0" tIns="0" rIns="72000" bIns="0" rtlCol="0" anchor="b">
            <a:noAutofit/>
          </a:bodyPr>
          <a:lstStyle/>
          <a:p>
            <a:r>
              <a:rPr lang="es-ES"/>
              <a:t>Añadir texto haciendo clic</a:t>
            </a:r>
            <a:endParaRPr lang="es-ES" dirty="0"/>
          </a:p>
        </p:txBody>
      </p:sp>
    </p:spTree>
    <p:extLst>
      <p:ext uri="{BB962C8B-B14F-4D97-AF65-F5344CB8AC3E}">
        <p14:creationId xmlns:p14="http://schemas.microsoft.com/office/powerpoint/2010/main" val="4039776046"/>
      </p:ext>
    </p:extLst>
  </p:cSld>
  <p:clrMap bg1="lt1" tx1="dk1" bg2="lt2" tx2="dk2" accent1="accent1" accent2="accent2" accent3="accent3" accent4="accent4" accent5="accent5" accent6="accent6" hlink="hlink" folHlink="folHlink"/>
  <p:sldLayoutIdLst>
    <p:sldLayoutId id="2147483674" r:id="rId1"/>
    <p:sldLayoutId id="2147483814" r:id="rId2"/>
    <p:sldLayoutId id="2147483815" r:id="rId3"/>
    <p:sldLayoutId id="2147483818" r:id="rId4"/>
    <p:sldLayoutId id="2147483819" r:id="rId5"/>
    <p:sldLayoutId id="2147483858" r:id="rId6"/>
    <p:sldLayoutId id="2147483859" r:id="rId7"/>
    <p:sldLayoutId id="2147483824" r:id="rId8"/>
    <p:sldLayoutId id="2147483822" r:id="rId9"/>
    <p:sldLayoutId id="2147483823" r:id="rId10"/>
    <p:sldLayoutId id="2147483821" r:id="rId11"/>
    <p:sldLayoutId id="2147483826" r:id="rId12"/>
    <p:sldLayoutId id="2147483827" r:id="rId13"/>
    <p:sldLayoutId id="2147483825" r:id="rId14"/>
    <p:sldLayoutId id="2147483829" r:id="rId15"/>
    <p:sldLayoutId id="2147483838" r:id="rId16"/>
    <p:sldLayoutId id="2147483832" r:id="rId17"/>
    <p:sldLayoutId id="2147483828" r:id="rId18"/>
    <p:sldLayoutId id="2147483830" r:id="rId19"/>
    <p:sldLayoutId id="2147483831" r:id="rId20"/>
    <p:sldLayoutId id="2147483834" r:id="rId21"/>
    <p:sldLayoutId id="2147483835" r:id="rId22"/>
    <p:sldLayoutId id="2147483836" r:id="rId23"/>
    <p:sldLayoutId id="2147483837" r:id="rId24"/>
    <p:sldLayoutId id="2147483839" r:id="rId25"/>
    <p:sldLayoutId id="2147483852" r:id="rId26"/>
    <p:sldLayoutId id="2147483843" r:id="rId27"/>
    <p:sldLayoutId id="2147483847" r:id="rId28"/>
    <p:sldLayoutId id="2147483846" r:id="rId29"/>
    <p:sldLayoutId id="2147483841" r:id="rId30"/>
    <p:sldLayoutId id="2147483842" r:id="rId31"/>
    <p:sldLayoutId id="2147483857" r:id="rId32"/>
    <p:sldLayoutId id="2147483856" r:id="rId33"/>
    <p:sldLayoutId id="2147483840" r:id="rId34"/>
  </p:sldLayoutIdLst>
  <p:transition>
    <p:fade/>
  </p:transition>
  <p:hf hdr="0"/>
  <p:txStyles>
    <p:titleStyle>
      <a:lvl1pPr algn="l" defTabSz="685800" rtl="0" eaLnBrk="1" latinLnBrk="0" hangingPunct="1">
        <a:lnSpc>
          <a:spcPct val="90000"/>
        </a:lnSpc>
        <a:spcBef>
          <a:spcPct val="0"/>
        </a:spcBef>
        <a:buNone/>
        <a:defRPr sz="1800" b="1" kern="1200" cap="none" baseline="0">
          <a:solidFill>
            <a:schemeClr val="tx1"/>
          </a:solidFill>
          <a:latin typeface="+mj-lt"/>
          <a:ea typeface="+mj-ea"/>
          <a:cs typeface="+mj-cs"/>
        </a:defRPr>
      </a:lvl1pPr>
    </p:titleStyle>
    <p:bodyStyle>
      <a:lvl1pPr marL="0" indent="0" algn="l" defTabSz="685800" rtl="0" eaLnBrk="1" latinLnBrk="0" hangingPunct="1">
        <a:lnSpc>
          <a:spcPct val="90000"/>
        </a:lnSpc>
        <a:spcBef>
          <a:spcPts val="600"/>
        </a:spcBef>
        <a:buFont typeface="Arial" panose="020B0604020202020204" pitchFamily="34" charset="0"/>
        <a:buNone/>
        <a:defRPr lang="de-DE" sz="1200" kern="1200" dirty="0" smtClean="0">
          <a:solidFill>
            <a:schemeClr val="tx1"/>
          </a:solidFill>
          <a:latin typeface="+mn-lt"/>
          <a:ea typeface="+mn-ea"/>
          <a:cs typeface="+mn-cs"/>
        </a:defRPr>
      </a:lvl1pPr>
      <a:lvl2pPr marL="180975" indent="-180975" algn="l" defTabSz="685800" rtl="0" eaLnBrk="1" latinLnBrk="0" hangingPunct="1">
        <a:lnSpc>
          <a:spcPct val="90000"/>
        </a:lnSpc>
        <a:spcBef>
          <a:spcPts val="600"/>
        </a:spcBef>
        <a:buClr>
          <a:schemeClr val="accent1"/>
        </a:buClr>
        <a:buFont typeface="Wingdings" panose="05000000000000000000" pitchFamily="2" charset="2"/>
        <a:buChar char="§"/>
        <a:defRPr lang="de-DE" sz="1200" kern="1200" dirty="0" smtClean="0">
          <a:solidFill>
            <a:schemeClr val="tx1"/>
          </a:solidFill>
          <a:latin typeface="+mn-lt"/>
          <a:ea typeface="+mn-ea"/>
          <a:cs typeface="+mn-cs"/>
        </a:defRPr>
      </a:lvl2pPr>
      <a:lvl3pPr marL="357188" indent="-176213" algn="l" defTabSz="685800" rtl="0" eaLnBrk="1" latinLnBrk="0" hangingPunct="1">
        <a:lnSpc>
          <a:spcPct val="90000"/>
        </a:lnSpc>
        <a:spcBef>
          <a:spcPts val="600"/>
        </a:spcBef>
        <a:buClr>
          <a:schemeClr val="accent1"/>
        </a:buClr>
        <a:buFont typeface="Symbol" panose="05050102010706020507" pitchFamily="18" charset="2"/>
        <a:buChar char="-"/>
        <a:defRPr lang="de-DE" sz="1100" kern="1200" dirty="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78" userDrawn="1">
          <p15:clr>
            <a:srgbClr val="F26B43"/>
          </p15:clr>
        </p15:guide>
        <p15:guide id="5" orient="horz" pos="3162" userDrawn="1">
          <p15:clr>
            <a:srgbClr val="F26B43"/>
          </p15:clr>
        </p15:guide>
        <p15:guide id="7" pos="5680" userDrawn="1">
          <p15:clr>
            <a:srgbClr val="F26B43"/>
          </p15:clr>
        </p15:guide>
        <p15:guide id="8" pos="7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5.gif"/><Relationship Id="rId5" Type="http://schemas.openxmlformats.org/officeDocument/2006/relationships/image" Target="../media/image14.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4.xml"/><Relationship Id="rId5" Type="http://schemas.openxmlformats.org/officeDocument/2006/relationships/image" Target="../media/image16.jp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15.gif"/><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image" Target="../media/image16.jp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23F92754-EA38-48C6-AAFC-A6F6730D42C8}"/>
              </a:ext>
            </a:extLst>
          </p:cNvPr>
          <p:cNvSpPr>
            <a:spLocks noGrp="1"/>
          </p:cNvSpPr>
          <p:nvPr>
            <p:ph type="body" sz="quarter" idx="10"/>
          </p:nvPr>
        </p:nvSpPr>
        <p:spPr bwMode="gray">
          <a:xfrm>
            <a:off x="699848" y="2775458"/>
            <a:ext cx="7970837" cy="607089"/>
          </a:xfrm>
        </p:spPr>
        <p:txBody>
          <a:bodyPr/>
          <a:lstStyle/>
          <a:p>
            <a:r>
              <a:rPr lang="es-ES" dirty="0"/>
              <a:t>Taller de Capacitación en Energías Renovables y Cambio Climático para Periodistas</a:t>
            </a:r>
          </a:p>
          <a:p>
            <a:r>
              <a:rPr lang="es-ES" dirty="0"/>
              <a:t>Proyecto Transición Energética| 24-10-2019</a:t>
            </a:r>
          </a:p>
        </p:txBody>
      </p:sp>
      <p:sp>
        <p:nvSpPr>
          <p:cNvPr id="5" name="Titel 4">
            <a:extLst>
              <a:ext uri="{FF2B5EF4-FFF2-40B4-BE49-F238E27FC236}">
                <a16:creationId xmlns:a16="http://schemas.microsoft.com/office/drawing/2014/main" id="{2037E891-3841-419B-AA94-6992BF231190}"/>
              </a:ext>
            </a:extLst>
          </p:cNvPr>
          <p:cNvSpPr>
            <a:spLocks noGrp="1"/>
          </p:cNvSpPr>
          <p:nvPr>
            <p:ph type="title"/>
          </p:nvPr>
        </p:nvSpPr>
        <p:spPr bwMode="gray">
          <a:xfrm>
            <a:off x="699848" y="1906648"/>
            <a:ext cx="7971711" cy="720197"/>
          </a:xfrm>
        </p:spPr>
        <p:txBody>
          <a:bodyPr/>
          <a:lstStyle/>
          <a:p>
            <a:r>
              <a:rPr lang="es-ES" dirty="0"/>
              <a:t>Concepto Básicos Sobre Energía y Energía Renovable</a:t>
            </a:r>
          </a:p>
        </p:txBody>
      </p:sp>
      <p:sp>
        <p:nvSpPr>
          <p:cNvPr id="2" name="Rectangle 1">
            <a:extLst>
              <a:ext uri="{FF2B5EF4-FFF2-40B4-BE49-F238E27FC236}">
                <a16:creationId xmlns:a16="http://schemas.microsoft.com/office/drawing/2014/main" id="{D115CF0E-ACF9-434E-8E28-E8613BD7EF44}"/>
              </a:ext>
            </a:extLst>
          </p:cNvPr>
          <p:cNvSpPr/>
          <p:nvPr/>
        </p:nvSpPr>
        <p:spPr>
          <a:xfrm>
            <a:off x="654050" y="4051300"/>
            <a:ext cx="2387600" cy="673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dirty="0" err="1"/>
          </a:p>
        </p:txBody>
      </p:sp>
      <p:grpSp>
        <p:nvGrpSpPr>
          <p:cNvPr id="12" name="Group 11">
            <a:extLst>
              <a:ext uri="{FF2B5EF4-FFF2-40B4-BE49-F238E27FC236}">
                <a16:creationId xmlns:a16="http://schemas.microsoft.com/office/drawing/2014/main" id="{C4255959-2BBF-4CBD-9F1B-927AE2D70FEE}"/>
              </a:ext>
            </a:extLst>
          </p:cNvPr>
          <p:cNvGrpSpPr/>
          <p:nvPr/>
        </p:nvGrpSpPr>
        <p:grpSpPr>
          <a:xfrm>
            <a:off x="579567" y="3977903"/>
            <a:ext cx="8211397" cy="1082778"/>
            <a:chOff x="733314" y="5162551"/>
            <a:chExt cx="10909246" cy="1438524"/>
          </a:xfrm>
        </p:grpSpPr>
        <p:sp>
          <p:nvSpPr>
            <p:cNvPr id="13" name="Rectangle 12">
              <a:extLst>
                <a:ext uri="{FF2B5EF4-FFF2-40B4-BE49-F238E27FC236}">
                  <a16:creationId xmlns:a16="http://schemas.microsoft.com/office/drawing/2014/main" id="{B62D7B97-9D24-4FCA-990B-DFD251AC81B3}"/>
                </a:ext>
              </a:extLst>
            </p:cNvPr>
            <p:cNvSpPr/>
            <p:nvPr/>
          </p:nvSpPr>
          <p:spPr bwMode="auto">
            <a:xfrm>
              <a:off x="752475" y="5162551"/>
              <a:ext cx="3284017" cy="1228725"/>
            </a:xfrm>
            <a:prstGeom prst="rect">
              <a:avLst/>
            </a:pr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s-DO"/>
            </a:p>
          </p:txBody>
        </p:sp>
        <p:pic>
          <p:nvPicPr>
            <p:cNvPr id="14" name="Picture 13">
              <a:extLst>
                <a:ext uri="{FF2B5EF4-FFF2-40B4-BE49-F238E27FC236}">
                  <a16:creationId xmlns:a16="http://schemas.microsoft.com/office/drawing/2014/main" id="{1D54F253-4442-4416-9240-95D2EF948A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314" y="5339192"/>
              <a:ext cx="2062867" cy="1197072"/>
            </a:xfrm>
            <a:prstGeom prst="rect">
              <a:avLst/>
            </a:prstGeom>
          </p:spPr>
        </p:pic>
        <p:pic>
          <p:nvPicPr>
            <p:cNvPr id="15" name="Picture 14">
              <a:extLst>
                <a:ext uri="{FF2B5EF4-FFF2-40B4-BE49-F238E27FC236}">
                  <a16:creationId xmlns:a16="http://schemas.microsoft.com/office/drawing/2014/main" id="{D5CD6D6C-F339-4242-835C-A8B9E76D3D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6496" y="5695951"/>
              <a:ext cx="2190232" cy="600074"/>
            </a:xfrm>
            <a:prstGeom prst="rect">
              <a:avLst/>
            </a:prstGeom>
          </p:spPr>
        </p:pic>
        <p:pic>
          <p:nvPicPr>
            <p:cNvPr id="16" name="Picture 15">
              <a:extLst>
                <a:ext uri="{FF2B5EF4-FFF2-40B4-BE49-F238E27FC236}">
                  <a16:creationId xmlns:a16="http://schemas.microsoft.com/office/drawing/2014/main" id="{8BA3982E-DD22-44D4-B5BA-3E63E4CE8DE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806" t="12469" r="6172" b="13189"/>
            <a:stretch/>
          </p:blipFill>
          <p:spPr bwMode="auto">
            <a:xfrm>
              <a:off x="3646142" y="5532581"/>
              <a:ext cx="1851550" cy="891974"/>
            </a:xfrm>
            <a:prstGeom prst="rect">
              <a:avLst/>
            </a:prstGeom>
            <a:ln>
              <a:noFill/>
            </a:ln>
            <a:extLst>
              <a:ext uri="{53640926-AAD7-44D8-BBD7-CCE9431645EC}">
                <a14:shadowObscured xmlns:a14="http://schemas.microsoft.com/office/drawing/2010/main"/>
              </a:ext>
            </a:extLst>
          </p:spPr>
        </p:pic>
        <p:pic>
          <p:nvPicPr>
            <p:cNvPr id="17" name="Picture 16">
              <a:extLst>
                <a:ext uri="{FF2B5EF4-FFF2-40B4-BE49-F238E27FC236}">
                  <a16:creationId xmlns:a16="http://schemas.microsoft.com/office/drawing/2014/main" id="{9D8DFD5E-BD35-4C29-AC48-A39FDAFF0E2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03485" y="5339191"/>
              <a:ext cx="2239075" cy="1261884"/>
            </a:xfrm>
            <a:prstGeom prst="rect">
              <a:avLst/>
            </a:prstGeom>
          </p:spPr>
        </p:pic>
      </p:grpSp>
    </p:spTree>
    <p:extLst>
      <p:ext uri="{BB962C8B-B14F-4D97-AF65-F5344CB8AC3E}">
        <p14:creationId xmlns:p14="http://schemas.microsoft.com/office/powerpoint/2010/main" val="242522738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A8FB38EC-D664-45D6-BF98-B60F3AA0CADF}"/>
              </a:ext>
            </a:extLst>
          </p:cNvPr>
          <p:cNvSpPr>
            <a:spLocks noGrp="1"/>
          </p:cNvSpPr>
          <p:nvPr>
            <p:ph type="body" sz="quarter" idx="13"/>
          </p:nvPr>
        </p:nvSpPr>
        <p:spPr bwMode="gray">
          <a:xfrm>
            <a:off x="494268" y="591385"/>
            <a:ext cx="4077732" cy="268308"/>
          </a:xfrm>
        </p:spPr>
        <p:txBody>
          <a:bodyPr/>
          <a:lstStyle/>
          <a:p>
            <a:r>
              <a:rPr lang="es-ES" b="1" dirty="0"/>
              <a:t>Capacidad instalada según fuente energía primaria (%)</a:t>
            </a:r>
            <a:endParaRPr lang="es-ES" dirty="0"/>
          </a:p>
        </p:txBody>
      </p:sp>
      <p:sp>
        <p:nvSpPr>
          <p:cNvPr id="14" name="Titel 13">
            <a:extLst>
              <a:ext uri="{FF2B5EF4-FFF2-40B4-BE49-F238E27FC236}">
                <a16:creationId xmlns:a16="http://schemas.microsoft.com/office/drawing/2014/main" id="{90B2D1F9-E2CA-4D55-B635-ECBC43F4D92A}"/>
              </a:ext>
            </a:extLst>
          </p:cNvPr>
          <p:cNvSpPr>
            <a:spLocks noGrp="1"/>
          </p:cNvSpPr>
          <p:nvPr>
            <p:ph type="title"/>
          </p:nvPr>
        </p:nvSpPr>
        <p:spPr bwMode="gray">
          <a:xfrm>
            <a:off x="449817" y="110223"/>
            <a:ext cx="8560833" cy="292351"/>
          </a:xfrm>
        </p:spPr>
        <p:txBody>
          <a:bodyPr/>
          <a:lstStyle/>
          <a:p>
            <a:r>
              <a:rPr lang="es-ES" dirty="0"/>
              <a:t>Diferencia entre energía y potencia eléctrica</a:t>
            </a:r>
          </a:p>
        </p:txBody>
      </p:sp>
      <p:sp>
        <p:nvSpPr>
          <p:cNvPr id="2" name="Textplatzhalter 1">
            <a:extLst>
              <a:ext uri="{FF2B5EF4-FFF2-40B4-BE49-F238E27FC236}">
                <a16:creationId xmlns:a16="http://schemas.microsoft.com/office/drawing/2014/main" id="{A3DA5460-84F7-4E8F-A60C-A9A743371534}"/>
              </a:ext>
            </a:extLst>
          </p:cNvPr>
          <p:cNvSpPr>
            <a:spLocks noGrp="1"/>
          </p:cNvSpPr>
          <p:nvPr>
            <p:ph type="body" sz="quarter" idx="14"/>
          </p:nvPr>
        </p:nvSpPr>
        <p:spPr bwMode="gray">
          <a:xfrm>
            <a:off x="5066268" y="591238"/>
            <a:ext cx="4077732" cy="356203"/>
          </a:xfrm>
        </p:spPr>
        <p:txBody>
          <a:bodyPr/>
          <a:lstStyle/>
          <a:p>
            <a:r>
              <a:rPr lang="es-ES" b="1" dirty="0"/>
              <a:t>Generación total del SENI por fuente primaria de energía 2018 [%]</a:t>
            </a:r>
            <a:endParaRPr lang="es-ES" dirty="0"/>
          </a:p>
        </p:txBody>
      </p:sp>
      <p:sp>
        <p:nvSpPr>
          <p:cNvPr id="9" name="Datumsplatzhalter 8">
            <a:extLst>
              <a:ext uri="{FF2B5EF4-FFF2-40B4-BE49-F238E27FC236}">
                <a16:creationId xmlns:a16="http://schemas.microsoft.com/office/drawing/2014/main" id="{CE483514-7978-4127-8D18-43EFA5781449}"/>
              </a:ext>
            </a:extLst>
          </p:cNvPr>
          <p:cNvSpPr>
            <a:spLocks noGrp="1"/>
          </p:cNvSpPr>
          <p:nvPr>
            <p:ph type="dt" sz="half" idx="17"/>
          </p:nvPr>
        </p:nvSpPr>
        <p:spPr/>
        <p:txBody>
          <a:bodyPr/>
          <a:lstStyle/>
          <a:p>
            <a:r>
              <a:rPr lang="es-ES" dirty="0"/>
              <a:t>24.10.2019</a:t>
            </a:r>
          </a:p>
        </p:txBody>
      </p:sp>
      <p:sp>
        <p:nvSpPr>
          <p:cNvPr id="10" name="Fußzeilenplatzhalter 9">
            <a:extLst>
              <a:ext uri="{FF2B5EF4-FFF2-40B4-BE49-F238E27FC236}">
                <a16:creationId xmlns:a16="http://schemas.microsoft.com/office/drawing/2014/main" id="{8C7163C6-A4ED-4855-99B5-1102E829575F}"/>
              </a:ext>
            </a:extLst>
          </p:cNvPr>
          <p:cNvSpPr>
            <a:spLocks noGrp="1"/>
          </p:cNvSpPr>
          <p:nvPr>
            <p:ph type="ftr" sz="quarter" idx="18"/>
          </p:nvPr>
        </p:nvSpPr>
        <p:spPr/>
        <p:txBody>
          <a:bodyPr/>
          <a:lstStyle/>
          <a:p>
            <a:r>
              <a:rPr lang="es-ES" dirty="0"/>
              <a:t>Concepto Básicos Sobre Energía y Energía Renovable</a:t>
            </a:r>
          </a:p>
        </p:txBody>
      </p:sp>
      <p:sp>
        <p:nvSpPr>
          <p:cNvPr id="11" name="Foliennummernplatzhalter 10">
            <a:extLst>
              <a:ext uri="{FF2B5EF4-FFF2-40B4-BE49-F238E27FC236}">
                <a16:creationId xmlns:a16="http://schemas.microsoft.com/office/drawing/2014/main" id="{751CEAE4-D6F1-4B3F-8F7D-E11BB2E206BC}"/>
              </a:ext>
            </a:extLst>
          </p:cNvPr>
          <p:cNvSpPr>
            <a:spLocks noGrp="1"/>
          </p:cNvSpPr>
          <p:nvPr>
            <p:ph type="sldNum" sz="quarter" idx="19"/>
          </p:nvPr>
        </p:nvSpPr>
        <p:spPr/>
        <p:txBody>
          <a:bodyPr/>
          <a:lstStyle/>
          <a:p>
            <a:r>
              <a:rPr lang="es-ES"/>
              <a:t>Página </a:t>
            </a:r>
            <a:fld id="{3A8B5DB7-81A8-4ED4-916B-6B23CD603687}" type="slidenum">
              <a:rPr lang="es-ES" smtClean="0"/>
              <a:pPr/>
              <a:t>10</a:t>
            </a:fld>
            <a:endParaRPr lang="es-ES" dirty="0"/>
          </a:p>
        </p:txBody>
      </p:sp>
      <p:sp>
        <p:nvSpPr>
          <p:cNvPr id="13" name="Rectangle 12">
            <a:extLst>
              <a:ext uri="{FF2B5EF4-FFF2-40B4-BE49-F238E27FC236}">
                <a16:creationId xmlns:a16="http://schemas.microsoft.com/office/drawing/2014/main" id="{616C9359-4AF4-4811-9C43-84A4C12ACB9D}"/>
              </a:ext>
            </a:extLst>
          </p:cNvPr>
          <p:cNvSpPr/>
          <p:nvPr/>
        </p:nvSpPr>
        <p:spPr>
          <a:xfrm>
            <a:off x="8159750" y="4572000"/>
            <a:ext cx="901700" cy="446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dirty="0" err="1"/>
          </a:p>
        </p:txBody>
      </p:sp>
      <p:pic>
        <p:nvPicPr>
          <p:cNvPr id="8" name="Picture 7">
            <a:extLst>
              <a:ext uri="{FF2B5EF4-FFF2-40B4-BE49-F238E27FC236}">
                <a16:creationId xmlns:a16="http://schemas.microsoft.com/office/drawing/2014/main" id="{9A9045C2-ECC2-4A86-9922-3E2BB6B39C35}"/>
              </a:ext>
            </a:extLst>
          </p:cNvPr>
          <p:cNvPicPr>
            <a:picLocks noChangeAspect="1"/>
          </p:cNvPicPr>
          <p:nvPr/>
        </p:nvPicPr>
        <p:blipFill>
          <a:blip r:embed="rId3"/>
          <a:stretch>
            <a:fillRect/>
          </a:stretch>
        </p:blipFill>
        <p:spPr>
          <a:xfrm>
            <a:off x="0" y="1286973"/>
            <a:ext cx="5276021" cy="2181346"/>
          </a:xfrm>
          <a:prstGeom prst="rect">
            <a:avLst/>
          </a:prstGeom>
        </p:spPr>
      </p:pic>
      <p:pic>
        <p:nvPicPr>
          <p:cNvPr id="5" name="Picture 4">
            <a:extLst>
              <a:ext uri="{FF2B5EF4-FFF2-40B4-BE49-F238E27FC236}">
                <a16:creationId xmlns:a16="http://schemas.microsoft.com/office/drawing/2014/main" id="{5F4E347A-0E07-410B-8CFA-5350AD117A04}"/>
              </a:ext>
            </a:extLst>
          </p:cNvPr>
          <p:cNvPicPr>
            <a:picLocks noChangeAspect="1"/>
          </p:cNvPicPr>
          <p:nvPr/>
        </p:nvPicPr>
        <p:blipFill rotWithShape="1">
          <a:blip r:embed="rId4"/>
          <a:srcRect l="3176"/>
          <a:stretch/>
        </p:blipFill>
        <p:spPr>
          <a:xfrm>
            <a:off x="5088494" y="923274"/>
            <a:ext cx="4033280" cy="3239910"/>
          </a:xfrm>
          <a:prstGeom prst="rect">
            <a:avLst/>
          </a:prstGeom>
        </p:spPr>
      </p:pic>
      <p:pic>
        <p:nvPicPr>
          <p:cNvPr id="16" name="Picture 15">
            <a:extLst>
              <a:ext uri="{FF2B5EF4-FFF2-40B4-BE49-F238E27FC236}">
                <a16:creationId xmlns:a16="http://schemas.microsoft.com/office/drawing/2014/main" id="{8D5E3C43-BC6E-4DBC-BB2D-98B00B43D1D2}"/>
              </a:ext>
            </a:extLst>
          </p:cNvPr>
          <p:cNvPicPr>
            <a:picLocks noChangeAspect="1"/>
          </p:cNvPicPr>
          <p:nvPr/>
        </p:nvPicPr>
        <p:blipFill>
          <a:blip r:embed="rId5"/>
          <a:stretch>
            <a:fillRect/>
          </a:stretch>
        </p:blipFill>
        <p:spPr>
          <a:xfrm>
            <a:off x="6983597" y="3997746"/>
            <a:ext cx="1815058" cy="1020970"/>
          </a:xfrm>
          <a:prstGeom prst="rect">
            <a:avLst/>
          </a:prstGeom>
        </p:spPr>
      </p:pic>
    </p:spTree>
    <p:extLst>
      <p:ext uri="{BB962C8B-B14F-4D97-AF65-F5344CB8AC3E}">
        <p14:creationId xmlns:p14="http://schemas.microsoft.com/office/powerpoint/2010/main" val="257443818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3">
            <a:extLst>
              <a:ext uri="{FF2B5EF4-FFF2-40B4-BE49-F238E27FC236}">
                <a16:creationId xmlns:a16="http://schemas.microsoft.com/office/drawing/2014/main" id="{90B2D1F9-E2CA-4D55-B635-ECBC43F4D92A}"/>
              </a:ext>
            </a:extLst>
          </p:cNvPr>
          <p:cNvSpPr>
            <a:spLocks noGrp="1"/>
          </p:cNvSpPr>
          <p:nvPr>
            <p:ph type="title"/>
          </p:nvPr>
        </p:nvSpPr>
        <p:spPr bwMode="gray">
          <a:xfrm>
            <a:off x="449816" y="240212"/>
            <a:ext cx="8567183" cy="540544"/>
          </a:xfrm>
        </p:spPr>
        <p:txBody>
          <a:bodyPr/>
          <a:lstStyle/>
          <a:p>
            <a:r>
              <a:rPr lang="es-DO" noProof="1"/>
              <a:t>Cadena de Valor - Electricidad</a:t>
            </a:r>
            <a:endParaRPr lang="es-ES" noProof="1"/>
          </a:p>
        </p:txBody>
      </p:sp>
      <p:sp>
        <p:nvSpPr>
          <p:cNvPr id="8" name="Datumsplatzhalter 7">
            <a:extLst>
              <a:ext uri="{FF2B5EF4-FFF2-40B4-BE49-F238E27FC236}">
                <a16:creationId xmlns:a16="http://schemas.microsoft.com/office/drawing/2014/main" id="{0E6ADE2E-6142-42A5-B92D-9CA96C8B7AE0}"/>
              </a:ext>
            </a:extLst>
          </p:cNvPr>
          <p:cNvSpPr>
            <a:spLocks noGrp="1"/>
          </p:cNvSpPr>
          <p:nvPr>
            <p:ph type="dt" sz="half" idx="14"/>
          </p:nvPr>
        </p:nvSpPr>
        <p:spPr/>
        <p:txBody>
          <a:bodyPr/>
          <a:lstStyle/>
          <a:p>
            <a:r>
              <a:rPr lang="es-ES" dirty="0"/>
              <a:t>24.10.2019</a:t>
            </a:r>
          </a:p>
        </p:txBody>
      </p:sp>
      <p:sp>
        <p:nvSpPr>
          <p:cNvPr id="10" name="Fußzeilenplatzhalter 9">
            <a:extLst>
              <a:ext uri="{FF2B5EF4-FFF2-40B4-BE49-F238E27FC236}">
                <a16:creationId xmlns:a16="http://schemas.microsoft.com/office/drawing/2014/main" id="{35419B7E-8040-425C-9B6A-43C67445178D}"/>
              </a:ext>
            </a:extLst>
          </p:cNvPr>
          <p:cNvSpPr>
            <a:spLocks noGrp="1"/>
          </p:cNvSpPr>
          <p:nvPr>
            <p:ph type="ftr" sz="quarter" idx="15"/>
          </p:nvPr>
        </p:nvSpPr>
        <p:spPr/>
        <p:txBody>
          <a:bodyPr/>
          <a:lstStyle/>
          <a:p>
            <a:r>
              <a:rPr lang="es-ES" dirty="0"/>
              <a:t>Concepto Básicos Sobre Energía y Energía Renovable</a:t>
            </a:r>
          </a:p>
        </p:txBody>
      </p:sp>
      <p:sp>
        <p:nvSpPr>
          <p:cNvPr id="11" name="Foliennummernplatzhalter 10">
            <a:extLst>
              <a:ext uri="{FF2B5EF4-FFF2-40B4-BE49-F238E27FC236}">
                <a16:creationId xmlns:a16="http://schemas.microsoft.com/office/drawing/2014/main" id="{FB34E1CC-2CE1-42DF-AD32-B2E082FCEA7C}"/>
              </a:ext>
            </a:extLst>
          </p:cNvPr>
          <p:cNvSpPr>
            <a:spLocks noGrp="1"/>
          </p:cNvSpPr>
          <p:nvPr>
            <p:ph type="sldNum" sz="quarter" idx="16"/>
          </p:nvPr>
        </p:nvSpPr>
        <p:spPr/>
        <p:txBody>
          <a:bodyPr/>
          <a:lstStyle/>
          <a:p>
            <a:r>
              <a:rPr lang="es-ES"/>
              <a:t>Página </a:t>
            </a:r>
            <a:fld id="{3A8B5DB7-81A8-4ED4-916B-6B23CD603687}" type="slidenum">
              <a:rPr lang="es-ES" smtClean="0"/>
              <a:pPr/>
              <a:t>11</a:t>
            </a:fld>
            <a:endParaRPr lang="es-ES" dirty="0"/>
          </a:p>
        </p:txBody>
      </p:sp>
      <p:sp>
        <p:nvSpPr>
          <p:cNvPr id="84" name="Rectangle 83">
            <a:extLst>
              <a:ext uri="{FF2B5EF4-FFF2-40B4-BE49-F238E27FC236}">
                <a16:creationId xmlns:a16="http://schemas.microsoft.com/office/drawing/2014/main" id="{DE65550B-7A68-4F2A-A942-A09A36E7ADC8}"/>
              </a:ext>
            </a:extLst>
          </p:cNvPr>
          <p:cNvSpPr/>
          <p:nvPr/>
        </p:nvSpPr>
        <p:spPr>
          <a:xfrm>
            <a:off x="8159750" y="4572000"/>
            <a:ext cx="901700" cy="446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dirty="0" err="1"/>
          </a:p>
        </p:txBody>
      </p:sp>
      <p:pic>
        <p:nvPicPr>
          <p:cNvPr id="5" name="Picture 4">
            <a:extLst>
              <a:ext uri="{FF2B5EF4-FFF2-40B4-BE49-F238E27FC236}">
                <a16:creationId xmlns:a16="http://schemas.microsoft.com/office/drawing/2014/main" id="{A12E29CC-57DE-420D-B4F1-5BD9F211D98E}"/>
              </a:ext>
            </a:extLst>
          </p:cNvPr>
          <p:cNvPicPr>
            <a:picLocks noChangeAspect="1"/>
          </p:cNvPicPr>
          <p:nvPr/>
        </p:nvPicPr>
        <p:blipFill rotWithShape="1">
          <a:blip r:embed="rId3"/>
          <a:srcRect l="1320" r="2093"/>
          <a:stretch/>
        </p:blipFill>
        <p:spPr>
          <a:xfrm>
            <a:off x="524950" y="835519"/>
            <a:ext cx="8032718" cy="2467319"/>
          </a:xfrm>
          <a:prstGeom prst="rect">
            <a:avLst/>
          </a:prstGeom>
        </p:spPr>
      </p:pic>
      <p:sp>
        <p:nvSpPr>
          <p:cNvPr id="6" name="Rectangle 5">
            <a:extLst>
              <a:ext uri="{FF2B5EF4-FFF2-40B4-BE49-F238E27FC236}">
                <a16:creationId xmlns:a16="http://schemas.microsoft.com/office/drawing/2014/main" id="{00AD2899-B2B1-4059-9FCE-5BFC3F8207F2}"/>
              </a:ext>
            </a:extLst>
          </p:cNvPr>
          <p:cNvSpPr/>
          <p:nvPr/>
        </p:nvSpPr>
        <p:spPr>
          <a:xfrm>
            <a:off x="449816" y="3302838"/>
            <a:ext cx="1416971" cy="24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DO" b="1" dirty="0">
                <a:solidFill>
                  <a:schemeClr val="tx1"/>
                </a:solidFill>
              </a:rPr>
              <a:t>Generación</a:t>
            </a:r>
          </a:p>
        </p:txBody>
      </p:sp>
      <p:sp>
        <p:nvSpPr>
          <p:cNvPr id="17" name="Rectangle 16">
            <a:extLst>
              <a:ext uri="{FF2B5EF4-FFF2-40B4-BE49-F238E27FC236}">
                <a16:creationId xmlns:a16="http://schemas.microsoft.com/office/drawing/2014/main" id="{0A99BC3D-E829-4359-83F9-06C200BDBE5B}"/>
              </a:ext>
            </a:extLst>
          </p:cNvPr>
          <p:cNvSpPr/>
          <p:nvPr/>
        </p:nvSpPr>
        <p:spPr>
          <a:xfrm>
            <a:off x="2139013" y="3302838"/>
            <a:ext cx="1416971" cy="24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DO" b="1" dirty="0">
                <a:solidFill>
                  <a:schemeClr val="tx1"/>
                </a:solidFill>
              </a:rPr>
              <a:t>Transmisión</a:t>
            </a:r>
          </a:p>
        </p:txBody>
      </p:sp>
      <p:sp>
        <p:nvSpPr>
          <p:cNvPr id="18" name="Rectangle 17">
            <a:extLst>
              <a:ext uri="{FF2B5EF4-FFF2-40B4-BE49-F238E27FC236}">
                <a16:creationId xmlns:a16="http://schemas.microsoft.com/office/drawing/2014/main" id="{91CFBA23-515D-4915-BC7D-6E16EE98CA43}"/>
              </a:ext>
            </a:extLst>
          </p:cNvPr>
          <p:cNvSpPr/>
          <p:nvPr/>
        </p:nvSpPr>
        <p:spPr>
          <a:xfrm>
            <a:off x="4024921" y="3302838"/>
            <a:ext cx="1416971" cy="24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DO" b="1" dirty="0">
                <a:solidFill>
                  <a:schemeClr val="tx1"/>
                </a:solidFill>
              </a:rPr>
              <a:t>Distribución</a:t>
            </a:r>
          </a:p>
        </p:txBody>
      </p:sp>
      <p:sp>
        <p:nvSpPr>
          <p:cNvPr id="19" name="Rectangle 18">
            <a:extLst>
              <a:ext uri="{FF2B5EF4-FFF2-40B4-BE49-F238E27FC236}">
                <a16:creationId xmlns:a16="http://schemas.microsoft.com/office/drawing/2014/main" id="{B041A8E3-DC83-4DB6-9115-281A08358781}"/>
              </a:ext>
            </a:extLst>
          </p:cNvPr>
          <p:cNvSpPr/>
          <p:nvPr/>
        </p:nvSpPr>
        <p:spPr>
          <a:xfrm>
            <a:off x="6028224" y="3297084"/>
            <a:ext cx="1594277" cy="244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DO" b="1" dirty="0">
                <a:solidFill>
                  <a:schemeClr val="tx1"/>
                </a:solidFill>
              </a:rPr>
              <a:t>Comercialización</a:t>
            </a:r>
          </a:p>
        </p:txBody>
      </p:sp>
      <p:pic>
        <p:nvPicPr>
          <p:cNvPr id="21" name="Picture 20">
            <a:extLst>
              <a:ext uri="{FF2B5EF4-FFF2-40B4-BE49-F238E27FC236}">
                <a16:creationId xmlns:a16="http://schemas.microsoft.com/office/drawing/2014/main" id="{11619DB8-1238-4D95-BE4A-3639DCA0D0E0}"/>
              </a:ext>
            </a:extLst>
          </p:cNvPr>
          <p:cNvPicPr>
            <a:picLocks noChangeAspect="1"/>
          </p:cNvPicPr>
          <p:nvPr/>
        </p:nvPicPr>
        <p:blipFill>
          <a:blip r:embed="rId4"/>
          <a:stretch>
            <a:fillRect/>
          </a:stretch>
        </p:blipFill>
        <p:spPr>
          <a:xfrm>
            <a:off x="6983597" y="3997746"/>
            <a:ext cx="1815058" cy="1020970"/>
          </a:xfrm>
          <a:prstGeom prst="rect">
            <a:avLst/>
          </a:prstGeom>
        </p:spPr>
      </p:pic>
    </p:spTree>
    <p:extLst>
      <p:ext uri="{BB962C8B-B14F-4D97-AF65-F5344CB8AC3E}">
        <p14:creationId xmlns:p14="http://schemas.microsoft.com/office/powerpoint/2010/main" val="208888302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3">
            <a:extLst>
              <a:ext uri="{FF2B5EF4-FFF2-40B4-BE49-F238E27FC236}">
                <a16:creationId xmlns:a16="http://schemas.microsoft.com/office/drawing/2014/main" id="{90B2D1F9-E2CA-4D55-B635-ECBC43F4D92A}"/>
              </a:ext>
            </a:extLst>
          </p:cNvPr>
          <p:cNvSpPr>
            <a:spLocks noGrp="1"/>
          </p:cNvSpPr>
          <p:nvPr>
            <p:ph type="title"/>
          </p:nvPr>
        </p:nvSpPr>
        <p:spPr bwMode="gray">
          <a:xfrm>
            <a:off x="174489" y="52615"/>
            <a:ext cx="8567183" cy="354482"/>
          </a:xfrm>
        </p:spPr>
        <p:txBody>
          <a:bodyPr/>
          <a:lstStyle/>
          <a:p>
            <a:r>
              <a:rPr lang="es-DO" noProof="1"/>
              <a:t>Ventajas y Desventajas de las Energías Renovables</a:t>
            </a:r>
            <a:endParaRPr lang="es-ES" noProof="1"/>
          </a:p>
        </p:txBody>
      </p:sp>
      <p:sp>
        <p:nvSpPr>
          <p:cNvPr id="8" name="Datumsplatzhalter 7">
            <a:extLst>
              <a:ext uri="{FF2B5EF4-FFF2-40B4-BE49-F238E27FC236}">
                <a16:creationId xmlns:a16="http://schemas.microsoft.com/office/drawing/2014/main" id="{0E6ADE2E-6142-42A5-B92D-9CA96C8B7AE0}"/>
              </a:ext>
            </a:extLst>
          </p:cNvPr>
          <p:cNvSpPr>
            <a:spLocks noGrp="1"/>
          </p:cNvSpPr>
          <p:nvPr>
            <p:ph type="dt" sz="half" idx="14"/>
          </p:nvPr>
        </p:nvSpPr>
        <p:spPr/>
        <p:txBody>
          <a:bodyPr/>
          <a:lstStyle/>
          <a:p>
            <a:r>
              <a:rPr lang="es-ES" dirty="0"/>
              <a:t>24.10.2019</a:t>
            </a:r>
          </a:p>
        </p:txBody>
      </p:sp>
      <p:sp>
        <p:nvSpPr>
          <p:cNvPr id="10" name="Fußzeilenplatzhalter 9">
            <a:extLst>
              <a:ext uri="{FF2B5EF4-FFF2-40B4-BE49-F238E27FC236}">
                <a16:creationId xmlns:a16="http://schemas.microsoft.com/office/drawing/2014/main" id="{35419B7E-8040-425C-9B6A-43C67445178D}"/>
              </a:ext>
            </a:extLst>
          </p:cNvPr>
          <p:cNvSpPr>
            <a:spLocks noGrp="1"/>
          </p:cNvSpPr>
          <p:nvPr>
            <p:ph type="ftr" sz="quarter" idx="15"/>
          </p:nvPr>
        </p:nvSpPr>
        <p:spPr/>
        <p:txBody>
          <a:bodyPr/>
          <a:lstStyle/>
          <a:p>
            <a:r>
              <a:rPr lang="es-ES" dirty="0"/>
              <a:t>Concepto Básicos Sobre Energía y Energía Renovable</a:t>
            </a:r>
          </a:p>
        </p:txBody>
      </p:sp>
      <p:sp>
        <p:nvSpPr>
          <p:cNvPr id="11" name="Foliennummernplatzhalter 10">
            <a:extLst>
              <a:ext uri="{FF2B5EF4-FFF2-40B4-BE49-F238E27FC236}">
                <a16:creationId xmlns:a16="http://schemas.microsoft.com/office/drawing/2014/main" id="{FB34E1CC-2CE1-42DF-AD32-B2E082FCEA7C}"/>
              </a:ext>
            </a:extLst>
          </p:cNvPr>
          <p:cNvSpPr>
            <a:spLocks noGrp="1"/>
          </p:cNvSpPr>
          <p:nvPr>
            <p:ph type="sldNum" sz="quarter" idx="16"/>
          </p:nvPr>
        </p:nvSpPr>
        <p:spPr/>
        <p:txBody>
          <a:bodyPr/>
          <a:lstStyle/>
          <a:p>
            <a:r>
              <a:rPr lang="es-ES"/>
              <a:t>Página </a:t>
            </a:r>
            <a:fld id="{3A8B5DB7-81A8-4ED4-916B-6B23CD603687}" type="slidenum">
              <a:rPr lang="es-ES" smtClean="0"/>
              <a:pPr/>
              <a:t>12</a:t>
            </a:fld>
            <a:endParaRPr lang="es-ES" dirty="0"/>
          </a:p>
        </p:txBody>
      </p:sp>
      <p:sp>
        <p:nvSpPr>
          <p:cNvPr id="12" name="Rectangle 11">
            <a:extLst>
              <a:ext uri="{FF2B5EF4-FFF2-40B4-BE49-F238E27FC236}">
                <a16:creationId xmlns:a16="http://schemas.microsoft.com/office/drawing/2014/main" id="{E1672ECF-3667-468D-B16C-60DF5C7E0945}"/>
              </a:ext>
            </a:extLst>
          </p:cNvPr>
          <p:cNvSpPr/>
          <p:nvPr/>
        </p:nvSpPr>
        <p:spPr>
          <a:xfrm>
            <a:off x="8159750" y="4572000"/>
            <a:ext cx="901700" cy="446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dirty="0" err="1"/>
          </a:p>
        </p:txBody>
      </p:sp>
      <p:graphicFrame>
        <p:nvGraphicFramePr>
          <p:cNvPr id="16" name="Tabla 2">
            <a:extLst>
              <a:ext uri="{FF2B5EF4-FFF2-40B4-BE49-F238E27FC236}">
                <a16:creationId xmlns:a16="http://schemas.microsoft.com/office/drawing/2014/main" id="{7B692889-9922-41AE-A984-CB25F0715022}"/>
              </a:ext>
            </a:extLst>
          </p:cNvPr>
          <p:cNvGraphicFramePr>
            <a:graphicFrameLocks noGrp="1"/>
          </p:cNvGraphicFramePr>
          <p:nvPr>
            <p:extLst>
              <p:ext uri="{D42A27DB-BD31-4B8C-83A1-F6EECF244321}">
                <p14:modId xmlns:p14="http://schemas.microsoft.com/office/powerpoint/2010/main" val="2168108733"/>
              </p:ext>
            </p:extLst>
          </p:nvPr>
        </p:nvGraphicFramePr>
        <p:xfrm>
          <a:off x="174489" y="475000"/>
          <a:ext cx="8795022" cy="3992880"/>
        </p:xfrm>
        <a:graphic>
          <a:graphicData uri="http://schemas.openxmlformats.org/drawingml/2006/table">
            <a:tbl>
              <a:tblPr firstRow="1" bandRow="1">
                <a:tableStyleId>{5C22544A-7EE6-4342-B048-85BDC9FD1C3A}</a:tableStyleId>
              </a:tblPr>
              <a:tblGrid>
                <a:gridCol w="4397511">
                  <a:extLst>
                    <a:ext uri="{9D8B030D-6E8A-4147-A177-3AD203B41FA5}">
                      <a16:colId xmlns:a16="http://schemas.microsoft.com/office/drawing/2014/main" val="1548401394"/>
                    </a:ext>
                  </a:extLst>
                </a:gridCol>
                <a:gridCol w="4397511">
                  <a:extLst>
                    <a:ext uri="{9D8B030D-6E8A-4147-A177-3AD203B41FA5}">
                      <a16:colId xmlns:a16="http://schemas.microsoft.com/office/drawing/2014/main" val="44893104"/>
                    </a:ext>
                  </a:extLst>
                </a:gridCol>
              </a:tblGrid>
              <a:tr h="227494">
                <a:tc>
                  <a:txBody>
                    <a:bodyPr/>
                    <a:lstStyle/>
                    <a:p>
                      <a:r>
                        <a:rPr lang="es-DO" sz="1000" dirty="0">
                          <a:solidFill>
                            <a:schemeClr val="bg1"/>
                          </a:solidFill>
                        </a:rPr>
                        <a:t>Ventajas</a:t>
                      </a:r>
                    </a:p>
                  </a:txBody>
                  <a:tcPr/>
                </a:tc>
                <a:tc>
                  <a:txBody>
                    <a:bodyPr/>
                    <a:lstStyle/>
                    <a:p>
                      <a:pPr marL="0" algn="l" defTabSz="914400" rtl="0" eaLnBrk="1" latinLnBrk="0" hangingPunct="1"/>
                      <a:r>
                        <a:rPr lang="es-DO" sz="1000" b="1" kern="1200" dirty="0">
                          <a:solidFill>
                            <a:schemeClr val="bg1"/>
                          </a:solidFill>
                          <a:latin typeface="+mn-lt"/>
                          <a:ea typeface="+mn-ea"/>
                          <a:cs typeface="+mn-cs"/>
                        </a:rPr>
                        <a:t>Desventajas</a:t>
                      </a:r>
                    </a:p>
                  </a:txBody>
                  <a:tcPr/>
                </a:tc>
                <a:extLst>
                  <a:ext uri="{0D108BD9-81ED-4DB2-BD59-A6C34878D82A}">
                    <a16:rowId xmlns:a16="http://schemas.microsoft.com/office/drawing/2014/main" val="3380551661"/>
                  </a:ext>
                </a:extLst>
              </a:tr>
              <a:tr h="654045">
                <a:tc>
                  <a:txBody>
                    <a:bodyPr/>
                    <a:lstStyle/>
                    <a:p>
                      <a:pPr algn="just"/>
                      <a:r>
                        <a:rPr lang="es-ES" sz="1000" dirty="0"/>
                        <a:t>Son mas respetuosas con el medio ambiente, no contaminan y representan la alternativa de energía más limpia hasta el momento.</a:t>
                      </a:r>
                      <a:endParaRPr lang="es-DO" sz="1000" dirty="0"/>
                    </a:p>
                  </a:txBody>
                  <a:tcPr/>
                </a:tc>
                <a:tc>
                  <a:txBody>
                    <a:bodyPr/>
                    <a:lstStyle/>
                    <a:p>
                      <a:pPr marL="0" algn="just" defTabSz="914400" rtl="0" eaLnBrk="1" latinLnBrk="0" hangingPunct="1"/>
                      <a:r>
                        <a:rPr lang="es-ES" sz="1000" kern="1200" dirty="0">
                          <a:solidFill>
                            <a:schemeClr val="dk1"/>
                          </a:solidFill>
                          <a:latin typeface="+mn-lt"/>
                          <a:ea typeface="+mn-ea"/>
                          <a:cs typeface="+mn-cs"/>
                        </a:rPr>
                        <a:t>La primera característica que dificulta la elección de este tipo de energías es la inversión inicial, y que muchas veces la hace parecer no rentable al menos por el tiempo </a:t>
                      </a:r>
                      <a:r>
                        <a:rPr lang="es-ES" sz="1000" i="1" kern="1200" dirty="0">
                          <a:solidFill>
                            <a:schemeClr val="dk1"/>
                          </a:solidFill>
                          <a:latin typeface="+mn-lt"/>
                          <a:ea typeface="+mn-ea"/>
                          <a:cs typeface="+mn-cs"/>
                        </a:rPr>
                        <a:t>pero cada vez son más rentables frente a otras fuentes de generación.</a:t>
                      </a:r>
                      <a:endParaRPr lang="es-DO" sz="1000" kern="1200" dirty="0">
                        <a:solidFill>
                          <a:schemeClr val="dk1"/>
                        </a:solidFill>
                        <a:latin typeface="+mn-lt"/>
                        <a:ea typeface="+mn-ea"/>
                        <a:cs typeface="+mn-cs"/>
                      </a:endParaRPr>
                    </a:p>
                  </a:txBody>
                  <a:tcPr/>
                </a:tc>
                <a:extLst>
                  <a:ext uri="{0D108BD9-81ED-4DB2-BD59-A6C34878D82A}">
                    <a16:rowId xmlns:a16="http://schemas.microsoft.com/office/drawing/2014/main" val="1827816551"/>
                  </a:ext>
                </a:extLst>
              </a:tr>
              <a:tr h="654045">
                <a:tc>
                  <a:txBody>
                    <a:bodyPr/>
                    <a:lstStyle/>
                    <a:p>
                      <a:pPr marL="0" algn="just" defTabSz="914400" rtl="0" eaLnBrk="1" latinLnBrk="0" hangingPunct="1"/>
                      <a:r>
                        <a:rPr lang="es-ES" sz="1000" kern="1200" dirty="0">
                          <a:solidFill>
                            <a:schemeClr val="dk1"/>
                          </a:solidFill>
                          <a:latin typeface="+mn-lt"/>
                          <a:ea typeface="+mn-ea"/>
                          <a:cs typeface="+mn-cs"/>
                        </a:rPr>
                        <a:t>Hace que la región sea mas autónoma, ya que desarrolla en la misma región donde se instala, la industria y la económica</a:t>
                      </a:r>
                      <a:endParaRPr lang="es-DO" sz="1000" kern="1200" dirty="0">
                        <a:solidFill>
                          <a:schemeClr val="dk1"/>
                        </a:solidFill>
                        <a:latin typeface="+mn-lt"/>
                        <a:ea typeface="+mn-ea"/>
                        <a:cs typeface="+mn-cs"/>
                      </a:endParaRPr>
                    </a:p>
                  </a:txBody>
                  <a:tcPr/>
                </a:tc>
                <a:tc>
                  <a:txBody>
                    <a:bodyPr/>
                    <a:lstStyle/>
                    <a:p>
                      <a:pPr algn="just"/>
                      <a:r>
                        <a:rPr lang="es-ES" sz="1000" kern="1200" dirty="0">
                          <a:solidFill>
                            <a:schemeClr val="dk1"/>
                          </a:solidFill>
                          <a:latin typeface="+mn-lt"/>
                          <a:ea typeface="+mn-ea"/>
                          <a:cs typeface="+mn-cs"/>
                        </a:rPr>
                        <a:t>La disponibilidad puede ser un problema actual, no siempre se dispone de ella, como es el caso de la energía eólica y solar </a:t>
                      </a:r>
                      <a:r>
                        <a:rPr lang="es-ES" sz="1000" i="1" kern="1200" dirty="0">
                          <a:solidFill>
                            <a:schemeClr val="dk1"/>
                          </a:solidFill>
                          <a:latin typeface="+mn-lt"/>
                          <a:ea typeface="+mn-ea"/>
                          <a:cs typeface="+mn-cs"/>
                        </a:rPr>
                        <a:t>pero es posible mitigar los problemas que esto podría causar, como con la utilización de servicios de pronósticos de generación.</a:t>
                      </a:r>
                      <a:endParaRPr lang="es-DO" sz="1000" kern="1200" dirty="0">
                        <a:solidFill>
                          <a:schemeClr val="dk1"/>
                        </a:solidFill>
                        <a:latin typeface="+mn-lt"/>
                        <a:ea typeface="+mn-ea"/>
                        <a:cs typeface="+mn-cs"/>
                      </a:endParaRPr>
                    </a:p>
                  </a:txBody>
                  <a:tcPr/>
                </a:tc>
                <a:extLst>
                  <a:ext uri="{0D108BD9-81ED-4DB2-BD59-A6C34878D82A}">
                    <a16:rowId xmlns:a16="http://schemas.microsoft.com/office/drawing/2014/main" val="643777347"/>
                  </a:ext>
                </a:extLst>
              </a:tr>
              <a:tr h="511861">
                <a:tc>
                  <a:txBody>
                    <a:bodyPr/>
                    <a:lstStyle/>
                    <a:p>
                      <a:pPr marL="0" algn="just" defTabSz="914400" rtl="0" eaLnBrk="1" latinLnBrk="0" hangingPunct="1"/>
                      <a:r>
                        <a:rPr lang="es-ES" sz="1000" kern="1200" dirty="0">
                          <a:solidFill>
                            <a:schemeClr val="dk1"/>
                          </a:solidFill>
                          <a:latin typeface="+mn-lt"/>
                          <a:ea typeface="+mn-ea"/>
                          <a:cs typeface="+mn-cs"/>
                        </a:rPr>
                        <a:t>Hace que la región sea mas autónoma, ya que desarrolla en la misma región donde se instala, la industria y la económica</a:t>
                      </a:r>
                      <a:endParaRPr lang="es-DO" sz="1000" kern="1200" dirty="0">
                        <a:solidFill>
                          <a:schemeClr val="dk1"/>
                        </a:solidFill>
                        <a:latin typeface="+mn-lt"/>
                        <a:ea typeface="+mn-ea"/>
                        <a:cs typeface="+mn-cs"/>
                      </a:endParaRPr>
                    </a:p>
                  </a:txBody>
                  <a:tcPr/>
                </a:tc>
                <a:tc>
                  <a:txBody>
                    <a:bodyPr/>
                    <a:lstStyle/>
                    <a:p>
                      <a:pPr marL="0" algn="just" defTabSz="914400" rtl="0" eaLnBrk="1" latinLnBrk="0" hangingPunct="1"/>
                      <a:r>
                        <a:rPr lang="es-ES" sz="1000" kern="1200" dirty="0">
                          <a:solidFill>
                            <a:schemeClr val="dk1"/>
                          </a:solidFill>
                          <a:latin typeface="+mn-lt"/>
                          <a:ea typeface="+mn-ea"/>
                          <a:cs typeface="+mn-cs"/>
                        </a:rPr>
                        <a:t>Dependiendo de su fuente necesitan de un gran espacio para poder desarrollarse, como es el caso de la energía solar y eólica </a:t>
                      </a:r>
                      <a:r>
                        <a:rPr lang="es-ES" sz="1000" i="1" kern="1200" dirty="0">
                          <a:solidFill>
                            <a:schemeClr val="dk1"/>
                          </a:solidFill>
                          <a:latin typeface="+mn-lt"/>
                          <a:ea typeface="+mn-ea"/>
                          <a:cs typeface="+mn-cs"/>
                        </a:rPr>
                        <a:t>pero existen muchos softwares que ayudan con la optimización del espacio.</a:t>
                      </a:r>
                      <a:endParaRPr lang="es-DO" sz="1000" kern="1200" dirty="0">
                        <a:solidFill>
                          <a:schemeClr val="dk1"/>
                        </a:solidFill>
                        <a:latin typeface="+mn-lt"/>
                        <a:ea typeface="+mn-ea"/>
                        <a:cs typeface="+mn-cs"/>
                      </a:endParaRPr>
                    </a:p>
                  </a:txBody>
                  <a:tcPr/>
                </a:tc>
                <a:extLst>
                  <a:ext uri="{0D108BD9-81ED-4DB2-BD59-A6C34878D82A}">
                    <a16:rowId xmlns:a16="http://schemas.microsoft.com/office/drawing/2014/main" val="1462394731"/>
                  </a:ext>
                </a:extLst>
              </a:tr>
              <a:tr h="654045">
                <a:tc>
                  <a:txBody>
                    <a:bodyPr/>
                    <a:lstStyle/>
                    <a:p>
                      <a:pPr marL="0" algn="just" defTabSz="914400" rtl="0" eaLnBrk="1" latinLnBrk="0" hangingPunct="1"/>
                      <a:r>
                        <a:rPr lang="es-ES" sz="1000" kern="1200" dirty="0">
                          <a:solidFill>
                            <a:schemeClr val="dk1"/>
                          </a:solidFill>
                          <a:latin typeface="+mn-lt"/>
                          <a:ea typeface="+mn-ea"/>
                          <a:cs typeface="+mn-cs"/>
                        </a:rPr>
                        <a:t>Genera muchos puestos de trabajo, los que se prevén en un aumento aún mayor de aquí a unos años teniendo en cuenta su demanda e implementación.</a:t>
                      </a:r>
                      <a:endParaRPr lang="es-DO" sz="1000" kern="1200" dirty="0">
                        <a:solidFill>
                          <a:schemeClr val="dk1"/>
                        </a:solidFill>
                        <a:latin typeface="+mn-lt"/>
                        <a:ea typeface="+mn-ea"/>
                        <a:cs typeface="+mn-cs"/>
                      </a:endParaRPr>
                    </a:p>
                  </a:txBody>
                  <a:tcPr/>
                </a:tc>
                <a:tc>
                  <a:txBody>
                    <a:bodyPr/>
                    <a:lstStyle/>
                    <a:p>
                      <a:pPr marL="0" algn="just" defTabSz="914400" rtl="0" eaLnBrk="1" latinLnBrk="0" hangingPunct="1"/>
                      <a:r>
                        <a:rPr lang="es-DO" sz="1000" kern="1200" dirty="0">
                          <a:solidFill>
                            <a:schemeClr val="dk1"/>
                          </a:solidFill>
                          <a:latin typeface="+mn-lt"/>
                          <a:ea typeface="+mn-ea"/>
                          <a:cs typeface="+mn-cs"/>
                        </a:rPr>
                        <a:t>Las centrales eléctricas que aprovechar los recursos renovables deben de instalarse en los lugares donde existen mayores potenciales del recurso </a:t>
                      </a:r>
                      <a:r>
                        <a:rPr lang="es-DO" sz="1000" i="1" kern="1200" dirty="0">
                          <a:solidFill>
                            <a:schemeClr val="dk1"/>
                          </a:solidFill>
                          <a:latin typeface="+mn-lt"/>
                          <a:ea typeface="+mn-ea"/>
                          <a:cs typeface="+mn-cs"/>
                        </a:rPr>
                        <a:t>afortunadamente la República Dominicana cuenta con mucho potencial para energías renovables</a:t>
                      </a:r>
                      <a:r>
                        <a:rPr lang="es-DO" sz="1000" kern="1200" dirty="0">
                          <a:solidFill>
                            <a:schemeClr val="dk1"/>
                          </a:solidFill>
                          <a:latin typeface="+mn-lt"/>
                          <a:ea typeface="+mn-ea"/>
                          <a:cs typeface="+mn-cs"/>
                        </a:rPr>
                        <a:t>.</a:t>
                      </a:r>
                    </a:p>
                  </a:txBody>
                  <a:tcPr/>
                </a:tc>
                <a:extLst>
                  <a:ext uri="{0D108BD9-81ED-4DB2-BD59-A6C34878D82A}">
                    <a16:rowId xmlns:a16="http://schemas.microsoft.com/office/drawing/2014/main" val="1784981461"/>
                  </a:ext>
                </a:extLst>
              </a:tr>
              <a:tr h="511861">
                <a:tc>
                  <a:txBody>
                    <a:bodyPr/>
                    <a:lstStyle/>
                    <a:p>
                      <a:pPr marL="0" algn="just" defTabSz="914400" rtl="0" eaLnBrk="1" latinLnBrk="0" hangingPunct="1"/>
                      <a:r>
                        <a:rPr lang="es-ES" sz="1000" kern="1200" dirty="0">
                          <a:solidFill>
                            <a:schemeClr val="dk1"/>
                          </a:solidFill>
                          <a:latin typeface="+mn-lt"/>
                          <a:ea typeface="+mn-ea"/>
                          <a:cs typeface="+mn-cs"/>
                        </a:rPr>
                        <a:t>Son energías seguras ya que no contaminan, ni tampoco suponen un riesgo para la salud, y sus residuos además no crean ningún tipo de amenaza para nadie.</a:t>
                      </a:r>
                      <a:endParaRPr lang="es-DO" sz="1000" kern="1200" dirty="0">
                        <a:solidFill>
                          <a:schemeClr val="dk1"/>
                        </a:solidFill>
                        <a:latin typeface="+mn-lt"/>
                        <a:ea typeface="+mn-ea"/>
                        <a:cs typeface="+mn-cs"/>
                      </a:endParaRPr>
                    </a:p>
                  </a:txBody>
                  <a:tcPr/>
                </a:tc>
                <a:tc>
                  <a:txBody>
                    <a:bodyPr/>
                    <a:lstStyle/>
                    <a:p>
                      <a:endParaRPr lang="es-DO" sz="1000" dirty="0"/>
                    </a:p>
                  </a:txBody>
                  <a:tcPr/>
                </a:tc>
                <a:extLst>
                  <a:ext uri="{0D108BD9-81ED-4DB2-BD59-A6C34878D82A}">
                    <a16:rowId xmlns:a16="http://schemas.microsoft.com/office/drawing/2014/main" val="4087124716"/>
                  </a:ext>
                </a:extLst>
              </a:tr>
              <a:tr h="511861">
                <a:tc>
                  <a:txBody>
                    <a:bodyPr/>
                    <a:lstStyle/>
                    <a:p>
                      <a:pPr marL="0" algn="just" defTabSz="914400" rtl="0" eaLnBrk="1" latinLnBrk="0" hangingPunct="1"/>
                      <a:r>
                        <a:rPr lang="es-ES" sz="1000" kern="1200" dirty="0">
                          <a:solidFill>
                            <a:schemeClr val="dk1"/>
                          </a:solidFill>
                          <a:latin typeface="+mn-lt"/>
                          <a:ea typeface="+mn-ea"/>
                          <a:cs typeface="+mn-cs"/>
                        </a:rPr>
                        <a:t>Se trata de energías de fuentes que son inagotables, como el sol o el agua, y además sus distintos orígenes permiten su aplicación en todo tipo de escenarios.</a:t>
                      </a:r>
                      <a:endParaRPr lang="es-DO" sz="1000" kern="1200" dirty="0">
                        <a:solidFill>
                          <a:schemeClr val="dk1"/>
                        </a:solidFill>
                        <a:latin typeface="+mn-lt"/>
                        <a:ea typeface="+mn-ea"/>
                        <a:cs typeface="+mn-cs"/>
                      </a:endParaRPr>
                    </a:p>
                  </a:txBody>
                  <a:tcPr/>
                </a:tc>
                <a:tc>
                  <a:txBody>
                    <a:bodyPr/>
                    <a:lstStyle/>
                    <a:p>
                      <a:endParaRPr lang="es-DO" sz="1000" dirty="0"/>
                    </a:p>
                  </a:txBody>
                  <a:tcPr/>
                </a:tc>
                <a:extLst>
                  <a:ext uri="{0D108BD9-81ED-4DB2-BD59-A6C34878D82A}">
                    <a16:rowId xmlns:a16="http://schemas.microsoft.com/office/drawing/2014/main" val="815889421"/>
                  </a:ext>
                </a:extLst>
              </a:tr>
            </a:tbl>
          </a:graphicData>
        </a:graphic>
      </p:graphicFrame>
    </p:spTree>
    <p:extLst>
      <p:ext uri="{BB962C8B-B14F-4D97-AF65-F5344CB8AC3E}">
        <p14:creationId xmlns:p14="http://schemas.microsoft.com/office/powerpoint/2010/main" val="351313206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6">
            <a:extLst>
              <a:ext uri="{FF2B5EF4-FFF2-40B4-BE49-F238E27FC236}">
                <a16:creationId xmlns:a16="http://schemas.microsoft.com/office/drawing/2014/main" id="{57D41FD3-D572-4A73-868C-806D9BD71E88}"/>
              </a:ext>
            </a:extLst>
          </p:cNvPr>
          <p:cNvSpPr txBox="1">
            <a:spLocks/>
          </p:cNvSpPr>
          <p:nvPr/>
        </p:nvSpPr>
        <p:spPr bwMode="gray">
          <a:xfrm>
            <a:off x="1462692" y="859968"/>
            <a:ext cx="5978783" cy="415498"/>
          </a:xfrm>
          <a:prstGeom prst="rect">
            <a:avLst/>
          </a:prstGeom>
        </p:spPr>
        <p:txBody>
          <a:bodyPr vert="horz" wrap="square" lIns="0" tIns="0" rIns="54000" bIns="0" rtlCol="0" anchor="b">
            <a:spAutoFit/>
          </a:bodyPr>
          <a:lstStyle>
            <a:lvl1pPr algn="l" defTabSz="685800" rtl="0" eaLnBrk="1" latinLnBrk="0" hangingPunct="1">
              <a:lnSpc>
                <a:spcPct val="90000"/>
              </a:lnSpc>
              <a:spcBef>
                <a:spcPct val="0"/>
              </a:spcBef>
              <a:buNone/>
              <a:defRPr sz="2600" b="1" kern="1200" cap="none" baseline="0">
                <a:solidFill>
                  <a:schemeClr val="tx1"/>
                </a:solidFill>
                <a:latin typeface="+mj-lt"/>
                <a:ea typeface="+mj-ea"/>
                <a:cs typeface="+mj-cs"/>
              </a:defRPr>
            </a:lvl1pPr>
          </a:lstStyle>
          <a:p>
            <a:pPr algn="ctr" defTabSz="514350">
              <a:defRPr/>
            </a:pPr>
            <a:r>
              <a:rPr lang="en-US" sz="3000" dirty="0">
                <a:solidFill>
                  <a:prstClr val="black"/>
                </a:solidFill>
                <a:latin typeface="Arial"/>
              </a:rPr>
              <a:t>¡Gracias!</a:t>
            </a:r>
            <a:endParaRPr lang="es-ES" sz="3000" dirty="0">
              <a:solidFill>
                <a:prstClr val="black"/>
              </a:solidFill>
              <a:latin typeface="Arial"/>
            </a:endParaRPr>
          </a:p>
        </p:txBody>
      </p:sp>
      <p:sp>
        <p:nvSpPr>
          <p:cNvPr id="2" name="Rectangle 1">
            <a:extLst>
              <a:ext uri="{FF2B5EF4-FFF2-40B4-BE49-F238E27FC236}">
                <a16:creationId xmlns:a16="http://schemas.microsoft.com/office/drawing/2014/main" id="{B72CE5A9-4259-4D9B-AAAD-81B094EDDC8D}"/>
              </a:ext>
            </a:extLst>
          </p:cNvPr>
          <p:cNvSpPr/>
          <p:nvPr/>
        </p:nvSpPr>
        <p:spPr>
          <a:xfrm>
            <a:off x="655983" y="4031425"/>
            <a:ext cx="2484782" cy="826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dirty="0" err="1"/>
          </a:p>
        </p:txBody>
      </p:sp>
      <p:sp>
        <p:nvSpPr>
          <p:cNvPr id="11" name="Textplatzhalter 14">
            <a:extLst>
              <a:ext uri="{FF2B5EF4-FFF2-40B4-BE49-F238E27FC236}">
                <a16:creationId xmlns:a16="http://schemas.microsoft.com/office/drawing/2014/main" id="{B944A738-B937-4449-AFA8-260C0007E1D0}"/>
              </a:ext>
            </a:extLst>
          </p:cNvPr>
          <p:cNvSpPr txBox="1">
            <a:spLocks/>
          </p:cNvSpPr>
          <p:nvPr/>
        </p:nvSpPr>
        <p:spPr bwMode="gray">
          <a:xfrm>
            <a:off x="1295642" y="2701349"/>
            <a:ext cx="2570185" cy="601268"/>
          </a:xfrm>
          <a:prstGeom prst="rect">
            <a:avLst/>
          </a:prstGeom>
        </p:spPr>
        <p:txBody>
          <a:bodyPr/>
          <a:lstStyle>
            <a:lvl1pPr marL="0" indent="0" algn="l" defTabSz="685800" rtl="0" eaLnBrk="1" latinLnBrk="0" hangingPunct="1">
              <a:lnSpc>
                <a:spcPct val="90000"/>
              </a:lnSpc>
              <a:spcBef>
                <a:spcPts val="600"/>
              </a:spcBef>
              <a:buFont typeface="Arial" panose="020B0604020202020204" pitchFamily="34" charset="0"/>
              <a:buNone/>
              <a:defRPr lang="de-DE" sz="1200" kern="1200" dirty="0" smtClean="0">
                <a:solidFill>
                  <a:schemeClr val="tx1"/>
                </a:solidFill>
                <a:latin typeface="+mn-lt"/>
                <a:ea typeface="+mn-ea"/>
                <a:cs typeface="+mn-cs"/>
              </a:defRPr>
            </a:lvl1pPr>
            <a:lvl2pPr marL="180975" indent="-180975" algn="l" defTabSz="685800" rtl="0" eaLnBrk="1" latinLnBrk="0" hangingPunct="1">
              <a:lnSpc>
                <a:spcPct val="90000"/>
              </a:lnSpc>
              <a:spcBef>
                <a:spcPts val="600"/>
              </a:spcBef>
              <a:buClr>
                <a:schemeClr val="accent1"/>
              </a:buClr>
              <a:buFont typeface="Wingdings" panose="05000000000000000000" pitchFamily="2" charset="2"/>
              <a:buChar char="§"/>
              <a:defRPr lang="de-DE" sz="1200" kern="1200" dirty="0" smtClean="0">
                <a:solidFill>
                  <a:schemeClr val="tx1"/>
                </a:solidFill>
                <a:latin typeface="+mn-lt"/>
                <a:ea typeface="+mn-ea"/>
                <a:cs typeface="+mn-cs"/>
              </a:defRPr>
            </a:lvl2pPr>
            <a:lvl3pPr marL="357188" indent="-176213" algn="l" defTabSz="685800" rtl="0" eaLnBrk="1" latinLnBrk="0" hangingPunct="1">
              <a:lnSpc>
                <a:spcPct val="90000"/>
              </a:lnSpc>
              <a:spcBef>
                <a:spcPts val="600"/>
              </a:spcBef>
              <a:buClr>
                <a:schemeClr val="accent1"/>
              </a:buClr>
              <a:buFont typeface="Symbol" panose="05050102010706020507" pitchFamily="18" charset="2"/>
              <a:buChar char="-"/>
              <a:defRPr lang="de-DE" sz="1100" kern="1200" dirty="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s-ES"/>
              <a:t>omar.garcia@mem.gob.do</a:t>
            </a:r>
            <a:br>
              <a:rPr lang="es-ES"/>
            </a:br>
            <a:r>
              <a:rPr lang="es-ES"/>
              <a:t>T +1 (</a:t>
            </a:r>
            <a:r>
              <a:rPr lang="es-DO"/>
              <a:t>849) 410 – 5474</a:t>
            </a:r>
            <a:br>
              <a:rPr lang="es-DO"/>
            </a:br>
            <a:endParaRPr lang="es-ES"/>
          </a:p>
        </p:txBody>
      </p:sp>
      <p:sp>
        <p:nvSpPr>
          <p:cNvPr id="20" name="Textplatzhalter 16">
            <a:extLst>
              <a:ext uri="{FF2B5EF4-FFF2-40B4-BE49-F238E27FC236}">
                <a16:creationId xmlns:a16="http://schemas.microsoft.com/office/drawing/2014/main" id="{AB85FA5C-6294-455B-B5CC-2C947D8E0964}"/>
              </a:ext>
            </a:extLst>
          </p:cNvPr>
          <p:cNvSpPr txBox="1">
            <a:spLocks/>
          </p:cNvSpPr>
          <p:nvPr/>
        </p:nvSpPr>
        <p:spPr bwMode="gray">
          <a:xfrm>
            <a:off x="1295642" y="1823094"/>
            <a:ext cx="2570185" cy="176276"/>
          </a:xfrm>
          <a:prstGeom prst="rect">
            <a:avLst/>
          </a:prstGeom>
        </p:spPr>
        <p:txBody>
          <a:bodyPr/>
          <a:lstStyle>
            <a:lvl1pPr marL="0" indent="0" algn="l" defTabSz="685800" rtl="0" eaLnBrk="1" latinLnBrk="0" hangingPunct="1">
              <a:lnSpc>
                <a:spcPct val="90000"/>
              </a:lnSpc>
              <a:spcBef>
                <a:spcPts val="600"/>
              </a:spcBef>
              <a:buFont typeface="Arial" panose="020B0604020202020204" pitchFamily="34" charset="0"/>
              <a:buNone/>
              <a:defRPr lang="de-DE" sz="1200" kern="1200" dirty="0" smtClean="0">
                <a:solidFill>
                  <a:schemeClr val="tx1"/>
                </a:solidFill>
                <a:latin typeface="+mn-lt"/>
                <a:ea typeface="+mn-ea"/>
                <a:cs typeface="+mn-cs"/>
              </a:defRPr>
            </a:lvl1pPr>
            <a:lvl2pPr marL="180975" indent="-180975" algn="l" defTabSz="685800" rtl="0" eaLnBrk="1" latinLnBrk="0" hangingPunct="1">
              <a:lnSpc>
                <a:spcPct val="90000"/>
              </a:lnSpc>
              <a:spcBef>
                <a:spcPts val="600"/>
              </a:spcBef>
              <a:buClr>
                <a:schemeClr val="accent1"/>
              </a:buClr>
              <a:buFont typeface="Wingdings" panose="05000000000000000000" pitchFamily="2" charset="2"/>
              <a:buChar char="§"/>
              <a:defRPr lang="de-DE" sz="1200" kern="1200" dirty="0" smtClean="0">
                <a:solidFill>
                  <a:schemeClr val="tx1"/>
                </a:solidFill>
                <a:latin typeface="+mn-lt"/>
                <a:ea typeface="+mn-ea"/>
                <a:cs typeface="+mn-cs"/>
              </a:defRPr>
            </a:lvl2pPr>
            <a:lvl3pPr marL="357188" indent="-176213" algn="l" defTabSz="685800" rtl="0" eaLnBrk="1" latinLnBrk="0" hangingPunct="1">
              <a:lnSpc>
                <a:spcPct val="90000"/>
              </a:lnSpc>
              <a:spcBef>
                <a:spcPts val="600"/>
              </a:spcBef>
              <a:buClr>
                <a:schemeClr val="accent1"/>
              </a:buClr>
              <a:buFont typeface="Symbol" panose="05050102010706020507" pitchFamily="18" charset="2"/>
              <a:buChar char="-"/>
              <a:defRPr lang="de-DE" sz="1100" kern="1200" dirty="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s-ES"/>
              <a:t>Omar García</a:t>
            </a:r>
          </a:p>
        </p:txBody>
      </p:sp>
      <p:sp>
        <p:nvSpPr>
          <p:cNvPr id="21" name="Textplatzhalter 17">
            <a:extLst>
              <a:ext uri="{FF2B5EF4-FFF2-40B4-BE49-F238E27FC236}">
                <a16:creationId xmlns:a16="http://schemas.microsoft.com/office/drawing/2014/main" id="{484B6432-9352-4B69-95FB-E8B7F35E5D98}"/>
              </a:ext>
            </a:extLst>
          </p:cNvPr>
          <p:cNvSpPr txBox="1">
            <a:spLocks/>
          </p:cNvSpPr>
          <p:nvPr/>
        </p:nvSpPr>
        <p:spPr bwMode="gray">
          <a:xfrm>
            <a:off x="1295642" y="2066211"/>
            <a:ext cx="2570185" cy="176276"/>
          </a:xfrm>
          <a:prstGeom prst="rect">
            <a:avLst/>
          </a:prstGeom>
        </p:spPr>
        <p:txBody>
          <a:bodyPr/>
          <a:lstStyle>
            <a:lvl1pPr marL="0" indent="0" algn="l" defTabSz="685800" rtl="0" eaLnBrk="1" latinLnBrk="0" hangingPunct="1">
              <a:lnSpc>
                <a:spcPct val="90000"/>
              </a:lnSpc>
              <a:spcBef>
                <a:spcPts val="600"/>
              </a:spcBef>
              <a:buFont typeface="Arial" panose="020B0604020202020204" pitchFamily="34" charset="0"/>
              <a:buNone/>
              <a:defRPr lang="de-DE" sz="1200" kern="1200" dirty="0" smtClean="0">
                <a:solidFill>
                  <a:schemeClr val="tx1"/>
                </a:solidFill>
                <a:latin typeface="+mn-lt"/>
                <a:ea typeface="+mn-ea"/>
                <a:cs typeface="+mn-cs"/>
              </a:defRPr>
            </a:lvl1pPr>
            <a:lvl2pPr marL="180975" indent="-180975" algn="l" defTabSz="685800" rtl="0" eaLnBrk="1" latinLnBrk="0" hangingPunct="1">
              <a:lnSpc>
                <a:spcPct val="90000"/>
              </a:lnSpc>
              <a:spcBef>
                <a:spcPts val="600"/>
              </a:spcBef>
              <a:buClr>
                <a:schemeClr val="accent1"/>
              </a:buClr>
              <a:buFont typeface="Wingdings" panose="05000000000000000000" pitchFamily="2" charset="2"/>
              <a:buChar char="§"/>
              <a:defRPr lang="de-DE" sz="1200" kern="1200" dirty="0" smtClean="0">
                <a:solidFill>
                  <a:schemeClr val="tx1"/>
                </a:solidFill>
                <a:latin typeface="+mn-lt"/>
                <a:ea typeface="+mn-ea"/>
                <a:cs typeface="+mn-cs"/>
              </a:defRPr>
            </a:lvl2pPr>
            <a:lvl3pPr marL="357188" indent="-176213" algn="l" defTabSz="685800" rtl="0" eaLnBrk="1" latinLnBrk="0" hangingPunct="1">
              <a:lnSpc>
                <a:spcPct val="90000"/>
              </a:lnSpc>
              <a:spcBef>
                <a:spcPts val="600"/>
              </a:spcBef>
              <a:buClr>
                <a:schemeClr val="accent1"/>
              </a:buClr>
              <a:buFont typeface="Symbol" panose="05050102010706020507" pitchFamily="18" charset="2"/>
              <a:buChar char="-"/>
              <a:defRPr lang="de-DE" sz="1100" kern="1200" dirty="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s-ES" dirty="0"/>
              <a:t>Experto Energía Renovable</a:t>
            </a:r>
          </a:p>
          <a:p>
            <a:r>
              <a:rPr lang="es-ES" dirty="0"/>
              <a:t>Ministerio Energía y Minas </a:t>
            </a:r>
          </a:p>
        </p:txBody>
      </p:sp>
      <p:sp>
        <p:nvSpPr>
          <p:cNvPr id="22" name="Textplatzhalter 4">
            <a:extLst>
              <a:ext uri="{FF2B5EF4-FFF2-40B4-BE49-F238E27FC236}">
                <a16:creationId xmlns:a16="http://schemas.microsoft.com/office/drawing/2014/main" id="{D590F710-8C2E-4645-8572-14139F3D7D5F}"/>
              </a:ext>
            </a:extLst>
          </p:cNvPr>
          <p:cNvSpPr txBox="1">
            <a:spLocks/>
          </p:cNvSpPr>
          <p:nvPr/>
        </p:nvSpPr>
        <p:spPr bwMode="gray">
          <a:xfrm>
            <a:off x="5078452" y="2655462"/>
            <a:ext cx="2671574" cy="601268"/>
          </a:xfrm>
          <a:prstGeom prst="rect">
            <a:avLst/>
          </a:prstGeom>
        </p:spPr>
        <p:txBody>
          <a:bodyPr/>
          <a:lstStyle>
            <a:lvl1pPr marL="0" indent="0" algn="l" defTabSz="685800" rtl="0" eaLnBrk="1" latinLnBrk="0" hangingPunct="1">
              <a:lnSpc>
                <a:spcPct val="90000"/>
              </a:lnSpc>
              <a:spcBef>
                <a:spcPts val="600"/>
              </a:spcBef>
              <a:buFont typeface="Arial" panose="020B0604020202020204" pitchFamily="34" charset="0"/>
              <a:buNone/>
              <a:defRPr lang="de-DE" sz="1200" kern="1200" dirty="0" smtClean="0">
                <a:solidFill>
                  <a:schemeClr val="tx1"/>
                </a:solidFill>
                <a:latin typeface="+mn-lt"/>
                <a:ea typeface="+mn-ea"/>
                <a:cs typeface="+mn-cs"/>
              </a:defRPr>
            </a:lvl1pPr>
            <a:lvl2pPr marL="180975" indent="-180975" algn="l" defTabSz="685800" rtl="0" eaLnBrk="1" latinLnBrk="0" hangingPunct="1">
              <a:lnSpc>
                <a:spcPct val="90000"/>
              </a:lnSpc>
              <a:spcBef>
                <a:spcPts val="600"/>
              </a:spcBef>
              <a:buClr>
                <a:schemeClr val="accent1"/>
              </a:buClr>
              <a:buFont typeface="Wingdings" panose="05000000000000000000" pitchFamily="2" charset="2"/>
              <a:buChar char="§"/>
              <a:defRPr lang="de-DE" sz="1200" kern="1200" dirty="0" smtClean="0">
                <a:solidFill>
                  <a:schemeClr val="tx1"/>
                </a:solidFill>
                <a:latin typeface="+mn-lt"/>
                <a:ea typeface="+mn-ea"/>
                <a:cs typeface="+mn-cs"/>
              </a:defRPr>
            </a:lvl2pPr>
            <a:lvl3pPr marL="357188" indent="-176213" algn="l" defTabSz="685800" rtl="0" eaLnBrk="1" latinLnBrk="0" hangingPunct="1">
              <a:lnSpc>
                <a:spcPct val="90000"/>
              </a:lnSpc>
              <a:spcBef>
                <a:spcPts val="600"/>
              </a:spcBef>
              <a:buClr>
                <a:schemeClr val="accent1"/>
              </a:buClr>
              <a:buFont typeface="Symbol" panose="05050102010706020507" pitchFamily="18" charset="2"/>
              <a:buChar char="-"/>
              <a:defRPr lang="de-DE" sz="1100" kern="1200" dirty="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s-ES" dirty="0" err="1"/>
              <a:t>manases.mercedes@giz.de</a:t>
            </a:r>
            <a:br>
              <a:rPr lang="es-ES" dirty="0"/>
            </a:br>
            <a:r>
              <a:rPr lang="es-ES" dirty="0"/>
              <a:t>T +1 (809) 669 – 1411</a:t>
            </a:r>
          </a:p>
        </p:txBody>
      </p:sp>
      <p:sp>
        <p:nvSpPr>
          <p:cNvPr id="23" name="Textplatzhalter 5">
            <a:extLst>
              <a:ext uri="{FF2B5EF4-FFF2-40B4-BE49-F238E27FC236}">
                <a16:creationId xmlns:a16="http://schemas.microsoft.com/office/drawing/2014/main" id="{ECEC466F-23EA-4370-BB43-C9CCFF0F4937}"/>
              </a:ext>
            </a:extLst>
          </p:cNvPr>
          <p:cNvSpPr txBox="1">
            <a:spLocks/>
          </p:cNvSpPr>
          <p:nvPr/>
        </p:nvSpPr>
        <p:spPr bwMode="gray">
          <a:xfrm>
            <a:off x="5088226" y="1840753"/>
            <a:ext cx="2671574" cy="176276"/>
          </a:xfrm>
          <a:prstGeom prst="rect">
            <a:avLst/>
          </a:prstGeom>
        </p:spPr>
        <p:txBody>
          <a:bodyPr/>
          <a:lstStyle>
            <a:lvl1pPr marL="0" indent="0" algn="l" defTabSz="685800" rtl="0" eaLnBrk="1" latinLnBrk="0" hangingPunct="1">
              <a:lnSpc>
                <a:spcPct val="90000"/>
              </a:lnSpc>
              <a:spcBef>
                <a:spcPts val="600"/>
              </a:spcBef>
              <a:buFont typeface="Arial" panose="020B0604020202020204" pitchFamily="34" charset="0"/>
              <a:buNone/>
              <a:defRPr lang="de-DE" sz="1200" kern="1200" dirty="0" smtClean="0">
                <a:solidFill>
                  <a:schemeClr val="tx1"/>
                </a:solidFill>
                <a:latin typeface="+mn-lt"/>
                <a:ea typeface="+mn-ea"/>
                <a:cs typeface="+mn-cs"/>
              </a:defRPr>
            </a:lvl1pPr>
            <a:lvl2pPr marL="180975" indent="-180975" algn="l" defTabSz="685800" rtl="0" eaLnBrk="1" latinLnBrk="0" hangingPunct="1">
              <a:lnSpc>
                <a:spcPct val="90000"/>
              </a:lnSpc>
              <a:spcBef>
                <a:spcPts val="600"/>
              </a:spcBef>
              <a:buClr>
                <a:schemeClr val="accent1"/>
              </a:buClr>
              <a:buFont typeface="Wingdings" panose="05000000000000000000" pitchFamily="2" charset="2"/>
              <a:buChar char="§"/>
              <a:defRPr lang="de-DE" sz="1200" kern="1200" dirty="0" smtClean="0">
                <a:solidFill>
                  <a:schemeClr val="tx1"/>
                </a:solidFill>
                <a:latin typeface="+mn-lt"/>
                <a:ea typeface="+mn-ea"/>
                <a:cs typeface="+mn-cs"/>
              </a:defRPr>
            </a:lvl2pPr>
            <a:lvl3pPr marL="357188" indent="-176213" algn="l" defTabSz="685800" rtl="0" eaLnBrk="1" latinLnBrk="0" hangingPunct="1">
              <a:lnSpc>
                <a:spcPct val="90000"/>
              </a:lnSpc>
              <a:spcBef>
                <a:spcPts val="600"/>
              </a:spcBef>
              <a:buClr>
                <a:schemeClr val="accent1"/>
              </a:buClr>
              <a:buFont typeface="Symbol" panose="05050102010706020507" pitchFamily="18" charset="2"/>
              <a:buChar char="-"/>
              <a:defRPr lang="de-DE" sz="1100" kern="1200" dirty="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s-ES" dirty="0"/>
              <a:t>Manasés Mercedes</a:t>
            </a:r>
          </a:p>
        </p:txBody>
      </p:sp>
      <p:sp>
        <p:nvSpPr>
          <p:cNvPr id="24" name="Textplatzhalter 6">
            <a:extLst>
              <a:ext uri="{FF2B5EF4-FFF2-40B4-BE49-F238E27FC236}">
                <a16:creationId xmlns:a16="http://schemas.microsoft.com/office/drawing/2014/main" id="{D0993C40-898F-4866-B21D-E5A5A7EB93AF}"/>
              </a:ext>
            </a:extLst>
          </p:cNvPr>
          <p:cNvSpPr txBox="1">
            <a:spLocks/>
          </p:cNvSpPr>
          <p:nvPr/>
        </p:nvSpPr>
        <p:spPr bwMode="gray">
          <a:xfrm>
            <a:off x="5080980" y="2079248"/>
            <a:ext cx="4063020" cy="176276"/>
          </a:xfrm>
          <a:prstGeom prst="rect">
            <a:avLst/>
          </a:prstGeom>
        </p:spPr>
        <p:txBody>
          <a:bodyPr/>
          <a:lstStyle>
            <a:lvl1pPr marL="0" indent="0" algn="l" defTabSz="685800" rtl="0" eaLnBrk="1" latinLnBrk="0" hangingPunct="1">
              <a:lnSpc>
                <a:spcPct val="90000"/>
              </a:lnSpc>
              <a:spcBef>
                <a:spcPts val="600"/>
              </a:spcBef>
              <a:buFont typeface="Arial" panose="020B0604020202020204" pitchFamily="34" charset="0"/>
              <a:buNone/>
              <a:defRPr lang="de-DE" sz="1200" kern="1200" dirty="0" smtClean="0">
                <a:solidFill>
                  <a:schemeClr val="tx1"/>
                </a:solidFill>
                <a:latin typeface="+mn-lt"/>
                <a:ea typeface="+mn-ea"/>
                <a:cs typeface="+mn-cs"/>
              </a:defRPr>
            </a:lvl1pPr>
            <a:lvl2pPr marL="180975" indent="-180975" algn="l" defTabSz="685800" rtl="0" eaLnBrk="1" latinLnBrk="0" hangingPunct="1">
              <a:lnSpc>
                <a:spcPct val="90000"/>
              </a:lnSpc>
              <a:spcBef>
                <a:spcPts val="600"/>
              </a:spcBef>
              <a:buClr>
                <a:schemeClr val="accent1"/>
              </a:buClr>
              <a:buFont typeface="Wingdings" panose="05000000000000000000" pitchFamily="2" charset="2"/>
              <a:buChar char="§"/>
              <a:defRPr lang="de-DE" sz="1200" kern="1200" dirty="0" smtClean="0">
                <a:solidFill>
                  <a:schemeClr val="tx1"/>
                </a:solidFill>
                <a:latin typeface="+mn-lt"/>
                <a:ea typeface="+mn-ea"/>
                <a:cs typeface="+mn-cs"/>
              </a:defRPr>
            </a:lvl2pPr>
            <a:lvl3pPr marL="357188" indent="-176213" algn="l" defTabSz="685800" rtl="0" eaLnBrk="1" latinLnBrk="0" hangingPunct="1">
              <a:lnSpc>
                <a:spcPct val="90000"/>
              </a:lnSpc>
              <a:spcBef>
                <a:spcPts val="600"/>
              </a:spcBef>
              <a:buClr>
                <a:schemeClr val="accent1"/>
              </a:buClr>
              <a:buFont typeface="Symbol" panose="05050102010706020507" pitchFamily="18" charset="2"/>
              <a:buChar char="-"/>
              <a:defRPr lang="de-DE" sz="1100" kern="1200" dirty="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s-ES" dirty="0"/>
              <a:t>Asesor Júnior Energía Renovable y Cambio Climático</a:t>
            </a:r>
          </a:p>
          <a:p>
            <a:r>
              <a:rPr lang="es-ES" dirty="0"/>
              <a:t>Proyecto Transición Energética</a:t>
            </a:r>
          </a:p>
        </p:txBody>
      </p:sp>
      <p:grpSp>
        <p:nvGrpSpPr>
          <p:cNvPr id="25" name="Group 24">
            <a:extLst>
              <a:ext uri="{FF2B5EF4-FFF2-40B4-BE49-F238E27FC236}">
                <a16:creationId xmlns:a16="http://schemas.microsoft.com/office/drawing/2014/main" id="{53AB35CD-2E1D-4854-A1E2-E0E4271C0922}"/>
              </a:ext>
            </a:extLst>
          </p:cNvPr>
          <p:cNvGrpSpPr/>
          <p:nvPr/>
        </p:nvGrpSpPr>
        <p:grpSpPr>
          <a:xfrm>
            <a:off x="579567" y="3977903"/>
            <a:ext cx="8211397" cy="1082778"/>
            <a:chOff x="733314" y="5162551"/>
            <a:chExt cx="10909246" cy="1438524"/>
          </a:xfrm>
        </p:grpSpPr>
        <p:sp>
          <p:nvSpPr>
            <p:cNvPr id="26" name="Rectangle 25">
              <a:extLst>
                <a:ext uri="{FF2B5EF4-FFF2-40B4-BE49-F238E27FC236}">
                  <a16:creationId xmlns:a16="http://schemas.microsoft.com/office/drawing/2014/main" id="{EFF9891F-7978-45E1-A1B7-71CBCCFCD1A9}"/>
                </a:ext>
              </a:extLst>
            </p:cNvPr>
            <p:cNvSpPr/>
            <p:nvPr/>
          </p:nvSpPr>
          <p:spPr bwMode="auto">
            <a:xfrm>
              <a:off x="752475" y="5162551"/>
              <a:ext cx="3284017" cy="1228725"/>
            </a:xfrm>
            <a:prstGeom prst="rect">
              <a:avLst/>
            </a:pr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s-DO"/>
            </a:p>
          </p:txBody>
        </p:sp>
        <p:pic>
          <p:nvPicPr>
            <p:cNvPr id="27" name="Picture 26">
              <a:extLst>
                <a:ext uri="{FF2B5EF4-FFF2-40B4-BE49-F238E27FC236}">
                  <a16:creationId xmlns:a16="http://schemas.microsoft.com/office/drawing/2014/main" id="{2E68F954-A390-40E4-8EC8-B20C1FD963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314" y="5339192"/>
              <a:ext cx="2062867" cy="1197072"/>
            </a:xfrm>
            <a:prstGeom prst="rect">
              <a:avLst/>
            </a:prstGeom>
          </p:spPr>
        </p:pic>
        <p:pic>
          <p:nvPicPr>
            <p:cNvPr id="28" name="Picture 27">
              <a:extLst>
                <a:ext uri="{FF2B5EF4-FFF2-40B4-BE49-F238E27FC236}">
                  <a16:creationId xmlns:a16="http://schemas.microsoft.com/office/drawing/2014/main" id="{947C3E92-C795-4F67-A938-ADCBF8A79B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6496" y="5695951"/>
              <a:ext cx="2190232" cy="600074"/>
            </a:xfrm>
            <a:prstGeom prst="rect">
              <a:avLst/>
            </a:prstGeom>
          </p:spPr>
        </p:pic>
        <p:pic>
          <p:nvPicPr>
            <p:cNvPr id="29" name="Picture 28">
              <a:extLst>
                <a:ext uri="{FF2B5EF4-FFF2-40B4-BE49-F238E27FC236}">
                  <a16:creationId xmlns:a16="http://schemas.microsoft.com/office/drawing/2014/main" id="{C5889518-1449-4FF9-953C-A79D02B2E25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806" t="12469" r="6172" b="13189"/>
            <a:stretch/>
          </p:blipFill>
          <p:spPr bwMode="auto">
            <a:xfrm>
              <a:off x="3646142" y="5532581"/>
              <a:ext cx="1851550" cy="891974"/>
            </a:xfrm>
            <a:prstGeom prst="rect">
              <a:avLst/>
            </a:prstGeom>
            <a:ln>
              <a:noFill/>
            </a:ln>
            <a:extLst>
              <a:ext uri="{53640926-AAD7-44D8-BBD7-CCE9431645EC}">
                <a14:shadowObscured xmlns:a14="http://schemas.microsoft.com/office/drawing/2010/main"/>
              </a:ext>
            </a:extLst>
          </p:spPr>
        </p:pic>
        <p:pic>
          <p:nvPicPr>
            <p:cNvPr id="30" name="Picture 29">
              <a:extLst>
                <a:ext uri="{FF2B5EF4-FFF2-40B4-BE49-F238E27FC236}">
                  <a16:creationId xmlns:a16="http://schemas.microsoft.com/office/drawing/2014/main" id="{A13E6016-4356-45AE-BEBB-9D45AA7D61F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03485" y="5339191"/>
              <a:ext cx="2239075" cy="1261884"/>
            </a:xfrm>
            <a:prstGeom prst="rect">
              <a:avLst/>
            </a:prstGeom>
          </p:spPr>
        </p:pic>
      </p:grpSp>
    </p:spTree>
    <p:extLst>
      <p:ext uri="{BB962C8B-B14F-4D97-AF65-F5344CB8AC3E}">
        <p14:creationId xmlns:p14="http://schemas.microsoft.com/office/powerpoint/2010/main" val="103817498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A8FB38EC-D664-45D6-BF98-B60F3AA0CADF}"/>
              </a:ext>
            </a:extLst>
          </p:cNvPr>
          <p:cNvSpPr>
            <a:spLocks noGrp="1"/>
          </p:cNvSpPr>
          <p:nvPr>
            <p:ph type="body" sz="quarter" idx="13"/>
          </p:nvPr>
        </p:nvSpPr>
        <p:spPr bwMode="gray">
          <a:xfrm>
            <a:off x="449817" y="1020970"/>
            <a:ext cx="5343559" cy="2803658"/>
          </a:xfrm>
        </p:spPr>
        <p:txBody>
          <a:bodyPr/>
          <a:lstStyle/>
          <a:p>
            <a:pPr marL="285750" indent="-285750" algn="just">
              <a:buFont typeface="Wingdings" panose="05000000000000000000" pitchFamily="2" charset="2"/>
              <a:buChar char="q"/>
            </a:pPr>
            <a:r>
              <a:rPr lang="es-DO" sz="1300" b="1" dirty="0"/>
              <a:t>Con esta presentación buscamos alcanzar lo siguiente:</a:t>
            </a:r>
          </a:p>
          <a:p>
            <a:pPr marL="466725" lvl="1" indent="-285750" algn="just"/>
            <a:r>
              <a:rPr lang="es-DO" sz="1300" dirty="0"/>
              <a:t>Explicar la diferencia entre el concepto de energía y potencia eléctrica.</a:t>
            </a:r>
          </a:p>
          <a:p>
            <a:pPr marL="466725" lvl="1" indent="-285750" algn="just"/>
            <a:r>
              <a:rPr lang="es-DO" sz="1300" dirty="0"/>
              <a:t>Explicar y mostrar sobre las diferentes fuentes de energía renovables.</a:t>
            </a:r>
          </a:p>
          <a:p>
            <a:pPr marL="466725" lvl="1" indent="-285750" algn="just"/>
            <a:r>
              <a:rPr lang="es-DO" sz="1300" dirty="0"/>
              <a:t>Aclarar dudas sobre los temas de energías renovables.</a:t>
            </a:r>
          </a:p>
          <a:p>
            <a:endParaRPr lang="es-DO" sz="1300" dirty="0"/>
          </a:p>
          <a:p>
            <a:endParaRPr lang="es-ES" sz="1300" dirty="0"/>
          </a:p>
        </p:txBody>
      </p:sp>
      <p:sp>
        <p:nvSpPr>
          <p:cNvPr id="14" name="Titel 13">
            <a:extLst>
              <a:ext uri="{FF2B5EF4-FFF2-40B4-BE49-F238E27FC236}">
                <a16:creationId xmlns:a16="http://schemas.microsoft.com/office/drawing/2014/main" id="{90B2D1F9-E2CA-4D55-B635-ECBC43F4D92A}"/>
              </a:ext>
            </a:extLst>
          </p:cNvPr>
          <p:cNvSpPr>
            <a:spLocks noGrp="1"/>
          </p:cNvSpPr>
          <p:nvPr>
            <p:ph type="title"/>
          </p:nvPr>
        </p:nvSpPr>
        <p:spPr bwMode="gray"/>
        <p:txBody>
          <a:bodyPr/>
          <a:lstStyle/>
          <a:p>
            <a:r>
              <a:rPr lang="es-ES" dirty="0"/>
              <a:t>Objetivos de la presentación</a:t>
            </a:r>
          </a:p>
        </p:txBody>
      </p:sp>
      <p:sp>
        <p:nvSpPr>
          <p:cNvPr id="8" name="Datumsplatzhalter 7">
            <a:extLst>
              <a:ext uri="{FF2B5EF4-FFF2-40B4-BE49-F238E27FC236}">
                <a16:creationId xmlns:a16="http://schemas.microsoft.com/office/drawing/2014/main" id="{94A11110-5F65-48F9-A28A-56AAF36DA6E3}"/>
              </a:ext>
            </a:extLst>
          </p:cNvPr>
          <p:cNvSpPr>
            <a:spLocks noGrp="1"/>
          </p:cNvSpPr>
          <p:nvPr>
            <p:ph type="dt" sz="half" idx="15"/>
          </p:nvPr>
        </p:nvSpPr>
        <p:spPr/>
        <p:txBody>
          <a:bodyPr/>
          <a:lstStyle/>
          <a:p>
            <a:r>
              <a:rPr lang="es-ES" dirty="0"/>
              <a:t>24.10.2019</a:t>
            </a:r>
          </a:p>
        </p:txBody>
      </p:sp>
      <p:sp>
        <p:nvSpPr>
          <p:cNvPr id="9" name="Fußzeilenplatzhalter 8">
            <a:extLst>
              <a:ext uri="{FF2B5EF4-FFF2-40B4-BE49-F238E27FC236}">
                <a16:creationId xmlns:a16="http://schemas.microsoft.com/office/drawing/2014/main" id="{02575CE0-4D2B-4A81-BD90-15B8EFC8959A}"/>
              </a:ext>
            </a:extLst>
          </p:cNvPr>
          <p:cNvSpPr>
            <a:spLocks noGrp="1"/>
          </p:cNvSpPr>
          <p:nvPr>
            <p:ph type="ftr" sz="quarter" idx="16"/>
          </p:nvPr>
        </p:nvSpPr>
        <p:spPr/>
        <p:txBody>
          <a:bodyPr/>
          <a:lstStyle/>
          <a:p>
            <a:r>
              <a:rPr lang="es-ES" dirty="0"/>
              <a:t>Concepto Básicos Sobre Energía y Energía Renovable</a:t>
            </a:r>
          </a:p>
        </p:txBody>
      </p:sp>
      <p:sp>
        <p:nvSpPr>
          <p:cNvPr id="10" name="Foliennummernplatzhalter 9">
            <a:extLst>
              <a:ext uri="{FF2B5EF4-FFF2-40B4-BE49-F238E27FC236}">
                <a16:creationId xmlns:a16="http://schemas.microsoft.com/office/drawing/2014/main" id="{7320AEC8-CAD0-4888-8531-786D47ABF004}"/>
              </a:ext>
            </a:extLst>
          </p:cNvPr>
          <p:cNvSpPr>
            <a:spLocks noGrp="1"/>
          </p:cNvSpPr>
          <p:nvPr>
            <p:ph type="sldNum" sz="quarter" idx="17"/>
          </p:nvPr>
        </p:nvSpPr>
        <p:spPr/>
        <p:txBody>
          <a:bodyPr/>
          <a:lstStyle/>
          <a:p>
            <a:r>
              <a:rPr lang="es-ES"/>
              <a:t>Página </a:t>
            </a:r>
            <a:fld id="{3A8B5DB7-81A8-4ED4-916B-6B23CD603687}" type="slidenum">
              <a:rPr lang="es-ES" smtClean="0"/>
              <a:pPr/>
              <a:t>2</a:t>
            </a:fld>
            <a:endParaRPr lang="es-ES" dirty="0"/>
          </a:p>
        </p:txBody>
      </p:sp>
      <p:sp>
        <p:nvSpPr>
          <p:cNvPr id="3" name="Rectangle 2">
            <a:extLst>
              <a:ext uri="{FF2B5EF4-FFF2-40B4-BE49-F238E27FC236}">
                <a16:creationId xmlns:a16="http://schemas.microsoft.com/office/drawing/2014/main" id="{DA092388-B064-4AE5-834D-0E7D736EB9E2}"/>
              </a:ext>
            </a:extLst>
          </p:cNvPr>
          <p:cNvSpPr/>
          <p:nvPr/>
        </p:nvSpPr>
        <p:spPr>
          <a:xfrm>
            <a:off x="8159750" y="4572000"/>
            <a:ext cx="901700" cy="446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dirty="0" err="1"/>
          </a:p>
        </p:txBody>
      </p:sp>
      <p:pic>
        <p:nvPicPr>
          <p:cNvPr id="4" name="Picture 3">
            <a:extLst>
              <a:ext uri="{FF2B5EF4-FFF2-40B4-BE49-F238E27FC236}">
                <a16:creationId xmlns:a16="http://schemas.microsoft.com/office/drawing/2014/main" id="{5E552C51-BAE6-40EA-9F51-B2EA6A18B6AB}"/>
              </a:ext>
            </a:extLst>
          </p:cNvPr>
          <p:cNvPicPr>
            <a:picLocks noChangeAspect="1"/>
          </p:cNvPicPr>
          <p:nvPr/>
        </p:nvPicPr>
        <p:blipFill>
          <a:blip r:embed="rId3"/>
          <a:stretch>
            <a:fillRect/>
          </a:stretch>
        </p:blipFill>
        <p:spPr>
          <a:xfrm>
            <a:off x="6983597" y="3997746"/>
            <a:ext cx="1815058" cy="1020970"/>
          </a:xfrm>
          <a:prstGeom prst="rect">
            <a:avLst/>
          </a:prstGeom>
        </p:spPr>
      </p:pic>
    </p:spTree>
    <p:extLst>
      <p:ext uri="{BB962C8B-B14F-4D97-AF65-F5344CB8AC3E}">
        <p14:creationId xmlns:p14="http://schemas.microsoft.com/office/powerpoint/2010/main" val="194212634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3">
            <a:extLst>
              <a:ext uri="{FF2B5EF4-FFF2-40B4-BE49-F238E27FC236}">
                <a16:creationId xmlns:a16="http://schemas.microsoft.com/office/drawing/2014/main" id="{90B2D1F9-E2CA-4D55-B635-ECBC43F4D92A}"/>
              </a:ext>
            </a:extLst>
          </p:cNvPr>
          <p:cNvSpPr>
            <a:spLocks noGrp="1"/>
          </p:cNvSpPr>
          <p:nvPr>
            <p:ph type="title"/>
          </p:nvPr>
        </p:nvSpPr>
        <p:spPr bwMode="gray">
          <a:xfrm>
            <a:off x="449817" y="519307"/>
            <a:ext cx="8567183" cy="270565"/>
          </a:xfrm>
        </p:spPr>
        <p:txBody>
          <a:bodyPr/>
          <a:lstStyle/>
          <a:p>
            <a:r>
              <a:rPr lang="es-ES" dirty="0"/>
              <a:t>¿Qué es la energía eléctrica?</a:t>
            </a:r>
          </a:p>
        </p:txBody>
      </p:sp>
      <p:sp>
        <p:nvSpPr>
          <p:cNvPr id="15" name="Textplatzhalter 14">
            <a:extLst>
              <a:ext uri="{FF2B5EF4-FFF2-40B4-BE49-F238E27FC236}">
                <a16:creationId xmlns:a16="http://schemas.microsoft.com/office/drawing/2014/main" id="{A8FB38EC-D664-45D6-BF98-B60F3AA0CADF}"/>
              </a:ext>
            </a:extLst>
          </p:cNvPr>
          <p:cNvSpPr>
            <a:spLocks noGrp="1"/>
          </p:cNvSpPr>
          <p:nvPr>
            <p:ph type="body" sz="quarter" idx="13"/>
          </p:nvPr>
        </p:nvSpPr>
        <p:spPr bwMode="gray"/>
        <p:txBody>
          <a:bodyPr/>
          <a:lstStyle/>
          <a:p>
            <a:pPr algn="just"/>
            <a:r>
              <a:rPr lang="es-ES" sz="1300" dirty="0"/>
              <a:t>Energía que se obtiene mediante el movimiento de cargas eléctricas (electrones) que se produce en el interior de materiales conductores (por ejemplo, cables metálicos como el cobre).</a:t>
            </a:r>
          </a:p>
          <a:p>
            <a:endParaRPr lang="es-ES" sz="1300" dirty="0"/>
          </a:p>
          <a:p>
            <a:r>
              <a:rPr lang="es-ES" sz="1300" dirty="0"/>
              <a:t>Para describirla, utilizamos 3 magnitudes físicas:</a:t>
            </a:r>
          </a:p>
          <a:p>
            <a:pPr lvl="1"/>
            <a:r>
              <a:rPr lang="es-ES" sz="1300" dirty="0"/>
              <a:t>Tensión</a:t>
            </a:r>
          </a:p>
          <a:p>
            <a:pPr lvl="1"/>
            <a:r>
              <a:rPr lang="es-ES" sz="1300" dirty="0"/>
              <a:t>Corriente</a:t>
            </a:r>
          </a:p>
          <a:p>
            <a:pPr lvl="1"/>
            <a:r>
              <a:rPr lang="es-ES" sz="1300" dirty="0"/>
              <a:t>Resistencia</a:t>
            </a:r>
          </a:p>
        </p:txBody>
      </p:sp>
      <p:sp>
        <p:nvSpPr>
          <p:cNvPr id="9" name="Datumsplatzhalter 8">
            <a:extLst>
              <a:ext uri="{FF2B5EF4-FFF2-40B4-BE49-F238E27FC236}">
                <a16:creationId xmlns:a16="http://schemas.microsoft.com/office/drawing/2014/main" id="{39E67199-033A-4D00-9144-DBD3E741E65B}"/>
              </a:ext>
            </a:extLst>
          </p:cNvPr>
          <p:cNvSpPr>
            <a:spLocks noGrp="1"/>
          </p:cNvSpPr>
          <p:nvPr>
            <p:ph type="dt" sz="half" idx="15"/>
          </p:nvPr>
        </p:nvSpPr>
        <p:spPr/>
        <p:txBody>
          <a:bodyPr/>
          <a:lstStyle/>
          <a:p>
            <a:r>
              <a:rPr lang="es-ES" dirty="0"/>
              <a:t>24.10.2019</a:t>
            </a:r>
          </a:p>
        </p:txBody>
      </p:sp>
      <p:sp>
        <p:nvSpPr>
          <p:cNvPr id="10" name="Fußzeilenplatzhalter 9">
            <a:extLst>
              <a:ext uri="{FF2B5EF4-FFF2-40B4-BE49-F238E27FC236}">
                <a16:creationId xmlns:a16="http://schemas.microsoft.com/office/drawing/2014/main" id="{E59D1A04-4086-405B-B02C-F5171E13C2FF}"/>
              </a:ext>
            </a:extLst>
          </p:cNvPr>
          <p:cNvSpPr>
            <a:spLocks noGrp="1"/>
          </p:cNvSpPr>
          <p:nvPr>
            <p:ph type="ftr" sz="quarter" idx="16"/>
          </p:nvPr>
        </p:nvSpPr>
        <p:spPr/>
        <p:txBody>
          <a:bodyPr/>
          <a:lstStyle/>
          <a:p>
            <a:r>
              <a:rPr lang="es-ES" dirty="0"/>
              <a:t>Concepto Básicos Sobre Energía y Energía Renovable</a:t>
            </a:r>
          </a:p>
        </p:txBody>
      </p:sp>
      <p:sp>
        <p:nvSpPr>
          <p:cNvPr id="11" name="Foliennummernplatzhalter 10">
            <a:extLst>
              <a:ext uri="{FF2B5EF4-FFF2-40B4-BE49-F238E27FC236}">
                <a16:creationId xmlns:a16="http://schemas.microsoft.com/office/drawing/2014/main" id="{BFC3016F-1550-47ED-81D5-031C6679C3C1}"/>
              </a:ext>
            </a:extLst>
          </p:cNvPr>
          <p:cNvSpPr>
            <a:spLocks noGrp="1"/>
          </p:cNvSpPr>
          <p:nvPr>
            <p:ph type="sldNum" sz="quarter" idx="17"/>
          </p:nvPr>
        </p:nvSpPr>
        <p:spPr/>
        <p:txBody>
          <a:bodyPr/>
          <a:lstStyle/>
          <a:p>
            <a:r>
              <a:rPr lang="es-ES"/>
              <a:t>Página </a:t>
            </a:r>
            <a:fld id="{3A8B5DB7-81A8-4ED4-916B-6B23CD603687}" type="slidenum">
              <a:rPr lang="es-ES" smtClean="0"/>
              <a:pPr/>
              <a:t>3</a:t>
            </a:fld>
            <a:endParaRPr lang="es-ES" dirty="0"/>
          </a:p>
        </p:txBody>
      </p:sp>
      <p:sp>
        <p:nvSpPr>
          <p:cNvPr id="12" name="Rectangle 11">
            <a:extLst>
              <a:ext uri="{FF2B5EF4-FFF2-40B4-BE49-F238E27FC236}">
                <a16:creationId xmlns:a16="http://schemas.microsoft.com/office/drawing/2014/main" id="{A7EDE5B0-F05E-4569-95D2-09232137A04D}"/>
              </a:ext>
            </a:extLst>
          </p:cNvPr>
          <p:cNvSpPr/>
          <p:nvPr/>
        </p:nvSpPr>
        <p:spPr>
          <a:xfrm>
            <a:off x="8159750" y="4572000"/>
            <a:ext cx="901700" cy="446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dirty="0" err="1"/>
          </a:p>
        </p:txBody>
      </p:sp>
      <p:pic>
        <p:nvPicPr>
          <p:cNvPr id="13" name="Picture 12">
            <a:extLst>
              <a:ext uri="{FF2B5EF4-FFF2-40B4-BE49-F238E27FC236}">
                <a16:creationId xmlns:a16="http://schemas.microsoft.com/office/drawing/2014/main" id="{459DBC43-9DBB-4847-9CEC-3A9BDEE2C510}"/>
              </a:ext>
            </a:extLst>
          </p:cNvPr>
          <p:cNvPicPr>
            <a:picLocks noChangeAspect="1"/>
          </p:cNvPicPr>
          <p:nvPr/>
        </p:nvPicPr>
        <p:blipFill>
          <a:blip r:embed="rId3"/>
          <a:stretch>
            <a:fillRect/>
          </a:stretch>
        </p:blipFill>
        <p:spPr>
          <a:xfrm>
            <a:off x="6983597" y="3997746"/>
            <a:ext cx="1815058" cy="1020970"/>
          </a:xfrm>
          <a:prstGeom prst="rect">
            <a:avLst/>
          </a:prstGeom>
        </p:spPr>
      </p:pic>
    </p:spTree>
    <p:extLst>
      <p:ext uri="{BB962C8B-B14F-4D97-AF65-F5344CB8AC3E}">
        <p14:creationId xmlns:p14="http://schemas.microsoft.com/office/powerpoint/2010/main" val="35166352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3" end="3"/>
                                            </p:txEl>
                                          </p:spTgt>
                                        </p:tgtEl>
                                        <p:attrNameLst>
                                          <p:attrName>style.visibility</p:attrName>
                                        </p:attrNameLst>
                                      </p:cBhvr>
                                      <p:to>
                                        <p:strVal val="visible"/>
                                      </p:to>
                                    </p:set>
                                    <p:animEffect transition="in" filter="fade">
                                      <p:cBhvr>
                                        <p:cTn id="7" dur="500"/>
                                        <p:tgtEl>
                                          <p:spTgt spid="15">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
                                            <p:txEl>
                                              <p:pRg st="4" end="4"/>
                                            </p:txEl>
                                          </p:spTgt>
                                        </p:tgtEl>
                                        <p:attrNameLst>
                                          <p:attrName>style.visibility</p:attrName>
                                        </p:attrNameLst>
                                      </p:cBhvr>
                                      <p:to>
                                        <p:strVal val="visible"/>
                                      </p:to>
                                    </p:set>
                                    <p:animEffect transition="in" filter="fade">
                                      <p:cBhvr>
                                        <p:cTn id="10" dur="500"/>
                                        <p:tgtEl>
                                          <p:spTgt spid="15">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xEl>
                                              <p:pRg st="5" end="5"/>
                                            </p:txEl>
                                          </p:spTgt>
                                        </p:tgtEl>
                                        <p:attrNameLst>
                                          <p:attrName>style.visibility</p:attrName>
                                        </p:attrNameLst>
                                      </p:cBhvr>
                                      <p:to>
                                        <p:strVal val="visible"/>
                                      </p:to>
                                    </p:set>
                                    <p:animEffect transition="in" filter="fade">
                                      <p:cBhvr>
                                        <p:cTn id="13" dur="500"/>
                                        <p:tgtEl>
                                          <p:spTgt spid="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A8FB38EC-D664-45D6-BF98-B60F3AA0CADF}"/>
              </a:ext>
            </a:extLst>
          </p:cNvPr>
          <p:cNvSpPr>
            <a:spLocks noGrp="1"/>
          </p:cNvSpPr>
          <p:nvPr>
            <p:ph type="body" sz="quarter" idx="13"/>
          </p:nvPr>
        </p:nvSpPr>
        <p:spPr bwMode="gray">
          <a:xfrm>
            <a:off x="489947" y="701415"/>
            <a:ext cx="2531717" cy="1769123"/>
          </a:xfrm>
        </p:spPr>
        <p:txBody>
          <a:bodyPr/>
          <a:lstStyle/>
          <a:p>
            <a:r>
              <a:rPr lang="es-ES" sz="1300" b="1" dirty="0"/>
              <a:t>Tensión</a:t>
            </a:r>
          </a:p>
          <a:p>
            <a:pPr algn="just"/>
            <a:r>
              <a:rPr lang="es-DO" sz="1300" dirty="0"/>
              <a:t>Es una magnitud física que cuantifica la </a:t>
            </a:r>
            <a:r>
              <a:rPr lang="es-DO" sz="1300" b="1" dirty="0"/>
              <a:t>diferencia de potencial eléctrico</a:t>
            </a:r>
            <a:r>
              <a:rPr lang="es-DO" sz="1300" dirty="0"/>
              <a:t> entre dos puntos. </a:t>
            </a:r>
          </a:p>
        </p:txBody>
      </p:sp>
      <p:sp>
        <p:nvSpPr>
          <p:cNvPr id="14" name="Titel 13">
            <a:extLst>
              <a:ext uri="{FF2B5EF4-FFF2-40B4-BE49-F238E27FC236}">
                <a16:creationId xmlns:a16="http://schemas.microsoft.com/office/drawing/2014/main" id="{90B2D1F9-E2CA-4D55-B635-ECBC43F4D92A}"/>
              </a:ext>
            </a:extLst>
          </p:cNvPr>
          <p:cNvSpPr>
            <a:spLocks noGrp="1"/>
          </p:cNvSpPr>
          <p:nvPr>
            <p:ph type="title"/>
          </p:nvPr>
        </p:nvSpPr>
        <p:spPr bwMode="gray">
          <a:xfrm>
            <a:off x="449816" y="115287"/>
            <a:ext cx="8560833" cy="331288"/>
          </a:xfrm>
        </p:spPr>
        <p:txBody>
          <a:bodyPr/>
          <a:lstStyle/>
          <a:p>
            <a:r>
              <a:rPr lang="es-ES" dirty="0"/>
              <a:t>¿Qué es la energía eléctrica?</a:t>
            </a:r>
          </a:p>
        </p:txBody>
      </p:sp>
      <p:sp>
        <p:nvSpPr>
          <p:cNvPr id="2" name="Textplatzhalter 1">
            <a:extLst>
              <a:ext uri="{FF2B5EF4-FFF2-40B4-BE49-F238E27FC236}">
                <a16:creationId xmlns:a16="http://schemas.microsoft.com/office/drawing/2014/main" id="{A3DA5460-84F7-4E8F-A60C-A9A743371534}"/>
              </a:ext>
            </a:extLst>
          </p:cNvPr>
          <p:cNvSpPr>
            <a:spLocks noGrp="1"/>
          </p:cNvSpPr>
          <p:nvPr>
            <p:ph type="body" sz="quarter" idx="14"/>
          </p:nvPr>
        </p:nvSpPr>
        <p:spPr bwMode="gray">
          <a:xfrm>
            <a:off x="3505165" y="698070"/>
            <a:ext cx="2531717" cy="1769123"/>
          </a:xfrm>
        </p:spPr>
        <p:txBody>
          <a:bodyPr/>
          <a:lstStyle/>
          <a:p>
            <a:pPr algn="just"/>
            <a:r>
              <a:rPr lang="es-ES" sz="1300" b="1" dirty="0"/>
              <a:t>Corriente</a:t>
            </a:r>
          </a:p>
          <a:p>
            <a:r>
              <a:rPr lang="es-DO" sz="1300" dirty="0"/>
              <a:t>Es el </a:t>
            </a:r>
            <a:r>
              <a:rPr lang="es-DO" sz="1300" b="1" dirty="0"/>
              <a:t>flujo </a:t>
            </a:r>
            <a:r>
              <a:rPr lang="es-DO" sz="1300" dirty="0"/>
              <a:t>de carga eléctrica que recorre un material.</a:t>
            </a:r>
            <a:endParaRPr lang="es-ES" sz="1300" dirty="0"/>
          </a:p>
        </p:txBody>
      </p:sp>
      <p:sp>
        <p:nvSpPr>
          <p:cNvPr id="7" name="Textplatzhalter 6">
            <a:extLst>
              <a:ext uri="{FF2B5EF4-FFF2-40B4-BE49-F238E27FC236}">
                <a16:creationId xmlns:a16="http://schemas.microsoft.com/office/drawing/2014/main" id="{2974F227-976D-4861-9378-4F72649FD5F5}"/>
              </a:ext>
            </a:extLst>
          </p:cNvPr>
          <p:cNvSpPr>
            <a:spLocks noGrp="1"/>
          </p:cNvSpPr>
          <p:nvPr>
            <p:ph type="body" sz="quarter" idx="18"/>
          </p:nvPr>
        </p:nvSpPr>
        <p:spPr bwMode="gray">
          <a:xfrm>
            <a:off x="6453428" y="698070"/>
            <a:ext cx="2531717" cy="1769123"/>
          </a:xfrm>
        </p:spPr>
        <p:txBody>
          <a:bodyPr/>
          <a:lstStyle/>
          <a:p>
            <a:r>
              <a:rPr lang="es-ES" sz="1300" b="1" dirty="0"/>
              <a:t>Resistencia</a:t>
            </a:r>
          </a:p>
          <a:p>
            <a:pPr algn="just"/>
            <a:r>
              <a:rPr lang="es-DO" sz="1300" dirty="0"/>
              <a:t>Mide la </a:t>
            </a:r>
            <a:r>
              <a:rPr lang="es-DO" sz="1300" b="1" dirty="0"/>
              <a:t>oposición</a:t>
            </a:r>
            <a:r>
              <a:rPr lang="es-DO" sz="1300" dirty="0"/>
              <a:t> que ofrece un material al paso de corriente eléctrica.</a:t>
            </a:r>
            <a:endParaRPr lang="es-ES" sz="1300" dirty="0"/>
          </a:p>
        </p:txBody>
      </p:sp>
      <p:sp>
        <p:nvSpPr>
          <p:cNvPr id="11" name="Datumsplatzhalter 10">
            <a:extLst>
              <a:ext uri="{FF2B5EF4-FFF2-40B4-BE49-F238E27FC236}">
                <a16:creationId xmlns:a16="http://schemas.microsoft.com/office/drawing/2014/main" id="{0F62DF17-F30D-46D9-A807-9BFBEA6A20E1}"/>
              </a:ext>
            </a:extLst>
          </p:cNvPr>
          <p:cNvSpPr>
            <a:spLocks noGrp="1"/>
          </p:cNvSpPr>
          <p:nvPr>
            <p:ph type="dt" sz="half" idx="19"/>
          </p:nvPr>
        </p:nvSpPr>
        <p:spPr/>
        <p:txBody>
          <a:bodyPr/>
          <a:lstStyle/>
          <a:p>
            <a:r>
              <a:rPr lang="es-ES" dirty="0"/>
              <a:t>24.10.2019</a:t>
            </a:r>
          </a:p>
        </p:txBody>
      </p:sp>
      <p:sp>
        <p:nvSpPr>
          <p:cNvPr id="12" name="Fußzeilenplatzhalter 11">
            <a:extLst>
              <a:ext uri="{FF2B5EF4-FFF2-40B4-BE49-F238E27FC236}">
                <a16:creationId xmlns:a16="http://schemas.microsoft.com/office/drawing/2014/main" id="{BC97742B-F966-4748-AF89-F8164C6A9A4C}"/>
              </a:ext>
            </a:extLst>
          </p:cNvPr>
          <p:cNvSpPr>
            <a:spLocks noGrp="1"/>
          </p:cNvSpPr>
          <p:nvPr>
            <p:ph type="ftr" sz="quarter" idx="20"/>
          </p:nvPr>
        </p:nvSpPr>
        <p:spPr/>
        <p:txBody>
          <a:bodyPr/>
          <a:lstStyle/>
          <a:p>
            <a:r>
              <a:rPr lang="es-ES" dirty="0"/>
              <a:t>Concepto Básicos Sobre Energía y Energía Renovable</a:t>
            </a:r>
          </a:p>
        </p:txBody>
      </p:sp>
      <p:sp>
        <p:nvSpPr>
          <p:cNvPr id="13" name="Foliennummernplatzhalter 12">
            <a:extLst>
              <a:ext uri="{FF2B5EF4-FFF2-40B4-BE49-F238E27FC236}">
                <a16:creationId xmlns:a16="http://schemas.microsoft.com/office/drawing/2014/main" id="{CEC904FB-0C34-4902-8E7D-63DB3058B3F0}"/>
              </a:ext>
            </a:extLst>
          </p:cNvPr>
          <p:cNvSpPr>
            <a:spLocks noGrp="1"/>
          </p:cNvSpPr>
          <p:nvPr>
            <p:ph type="sldNum" sz="quarter" idx="21"/>
          </p:nvPr>
        </p:nvSpPr>
        <p:spPr/>
        <p:txBody>
          <a:bodyPr/>
          <a:lstStyle/>
          <a:p>
            <a:r>
              <a:rPr lang="es-ES"/>
              <a:t>Página </a:t>
            </a:r>
            <a:fld id="{3A8B5DB7-81A8-4ED4-916B-6B23CD603687}" type="slidenum">
              <a:rPr lang="es-ES" smtClean="0"/>
              <a:pPr/>
              <a:t>4</a:t>
            </a:fld>
            <a:endParaRPr lang="es-ES" dirty="0"/>
          </a:p>
        </p:txBody>
      </p:sp>
      <p:pic>
        <p:nvPicPr>
          <p:cNvPr id="1028" name="Picture 4" descr="https://cdn.sparkfun.com/assets/e/8/8/4/8/5113d1c3ce395fc87d000000.png">
            <a:extLst>
              <a:ext uri="{FF2B5EF4-FFF2-40B4-BE49-F238E27FC236}">
                <a16:creationId xmlns:a16="http://schemas.microsoft.com/office/drawing/2014/main" id="{CD644EC4-A832-4B67-AC5A-46D64F185A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027" y="1608156"/>
            <a:ext cx="2407344" cy="241336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cdn.sparkfun.com/assets/d/8/e/8/b/5114247dce395f1e7e000008.png">
            <a:extLst>
              <a:ext uri="{FF2B5EF4-FFF2-40B4-BE49-F238E27FC236}">
                <a16:creationId xmlns:a16="http://schemas.microsoft.com/office/drawing/2014/main" id="{A94E70E8-5B1F-4D97-9C6B-D5151557D44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7288"/>
          <a:stretch/>
        </p:blipFill>
        <p:spPr bwMode="auto">
          <a:xfrm>
            <a:off x="6691156" y="2062104"/>
            <a:ext cx="2004060" cy="165199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5D74CFE1-278E-4175-8D21-D6F315BB6F5C}"/>
              </a:ext>
            </a:extLst>
          </p:cNvPr>
          <p:cNvPicPr>
            <a:picLocks noChangeAspect="1"/>
          </p:cNvPicPr>
          <p:nvPr/>
        </p:nvPicPr>
        <p:blipFill>
          <a:blip r:embed="rId5"/>
          <a:stretch>
            <a:fillRect/>
          </a:stretch>
        </p:blipFill>
        <p:spPr>
          <a:xfrm>
            <a:off x="4159439" y="1791073"/>
            <a:ext cx="1033921" cy="2047959"/>
          </a:xfrm>
          <a:prstGeom prst="rect">
            <a:avLst/>
          </a:prstGeom>
        </p:spPr>
      </p:pic>
      <p:sp>
        <p:nvSpPr>
          <p:cNvPr id="26" name="Rectangle 25">
            <a:extLst>
              <a:ext uri="{FF2B5EF4-FFF2-40B4-BE49-F238E27FC236}">
                <a16:creationId xmlns:a16="http://schemas.microsoft.com/office/drawing/2014/main" id="{17F20176-3552-4519-A5D8-75BCDE5B92E7}"/>
              </a:ext>
            </a:extLst>
          </p:cNvPr>
          <p:cNvSpPr/>
          <p:nvPr/>
        </p:nvSpPr>
        <p:spPr>
          <a:xfrm>
            <a:off x="8159750" y="4572000"/>
            <a:ext cx="901700" cy="446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dirty="0" err="1"/>
          </a:p>
        </p:txBody>
      </p:sp>
      <p:pic>
        <p:nvPicPr>
          <p:cNvPr id="18" name="Picture 17">
            <a:extLst>
              <a:ext uri="{FF2B5EF4-FFF2-40B4-BE49-F238E27FC236}">
                <a16:creationId xmlns:a16="http://schemas.microsoft.com/office/drawing/2014/main" id="{6E34B9C3-D7BE-4228-9496-8C6F80BBE7FF}"/>
              </a:ext>
            </a:extLst>
          </p:cNvPr>
          <p:cNvPicPr>
            <a:picLocks noChangeAspect="1"/>
          </p:cNvPicPr>
          <p:nvPr/>
        </p:nvPicPr>
        <p:blipFill>
          <a:blip r:embed="rId6"/>
          <a:stretch>
            <a:fillRect/>
          </a:stretch>
        </p:blipFill>
        <p:spPr>
          <a:xfrm>
            <a:off x="6983597" y="3997746"/>
            <a:ext cx="1815058" cy="1020970"/>
          </a:xfrm>
          <a:prstGeom prst="rect">
            <a:avLst/>
          </a:prstGeom>
        </p:spPr>
      </p:pic>
    </p:spTree>
    <p:extLst>
      <p:ext uri="{BB962C8B-B14F-4D97-AF65-F5344CB8AC3E}">
        <p14:creationId xmlns:p14="http://schemas.microsoft.com/office/powerpoint/2010/main" val="42134572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fade">
                                      <p:cBhvr>
                                        <p:cTn id="12" dur="500"/>
                                        <p:tgtEl>
                                          <p:spTgt spid="15">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fade">
                                      <p:cBhvr>
                                        <p:cTn id="15" dur="500"/>
                                        <p:tgtEl>
                                          <p:spTgt spid="102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fade">
                                      <p:cBhvr>
                                        <p:cTn id="20" dur="500"/>
                                        <p:tgtEl>
                                          <p:spTgt spid="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fade">
                                      <p:cBhvr>
                                        <p:cTn id="25" dur="500"/>
                                        <p:tgtEl>
                                          <p:spTgt spid="2">
                                            <p:txEl>
                                              <p:pRg st="1" end="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Effect transition="in" filter="fade">
                                      <p:cBhvr>
                                        <p:cTn id="33" dur="500"/>
                                        <p:tgtEl>
                                          <p:spTgt spid="7">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
                                            <p:txEl>
                                              <p:pRg st="1" end="1"/>
                                            </p:txEl>
                                          </p:spTgt>
                                        </p:tgtEl>
                                        <p:attrNameLst>
                                          <p:attrName>style.visibility</p:attrName>
                                        </p:attrNameLst>
                                      </p:cBhvr>
                                      <p:to>
                                        <p:strVal val="visible"/>
                                      </p:to>
                                    </p:set>
                                    <p:animEffect transition="in" filter="fade">
                                      <p:cBhvr>
                                        <p:cTn id="38" dur="500"/>
                                        <p:tgtEl>
                                          <p:spTgt spid="7">
                                            <p:txEl>
                                              <p:pRg st="1" end="1"/>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030"/>
                                        </p:tgtEl>
                                        <p:attrNameLst>
                                          <p:attrName>style.visibility</p:attrName>
                                        </p:attrNameLst>
                                      </p:cBhvr>
                                      <p:to>
                                        <p:strVal val="visible"/>
                                      </p:to>
                                    </p:set>
                                    <p:animEffect transition="in" filter="fade">
                                      <p:cBhvr>
                                        <p:cTn id="41"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2" grpId="0" build="p"/>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A8FB38EC-D664-45D6-BF98-B60F3AA0CADF}"/>
              </a:ext>
            </a:extLst>
          </p:cNvPr>
          <p:cNvSpPr>
            <a:spLocks noGrp="1"/>
          </p:cNvSpPr>
          <p:nvPr>
            <p:ph type="body" sz="quarter" idx="13"/>
          </p:nvPr>
        </p:nvSpPr>
        <p:spPr bwMode="gray">
          <a:xfrm>
            <a:off x="439149" y="807746"/>
            <a:ext cx="4122182" cy="3495469"/>
          </a:xfrm>
        </p:spPr>
        <p:txBody>
          <a:bodyPr/>
          <a:lstStyle/>
          <a:p>
            <a:r>
              <a:rPr lang="es-ES" sz="1300" b="1" dirty="0"/>
              <a:t>Concepto</a:t>
            </a:r>
          </a:p>
          <a:p>
            <a:pPr algn="just"/>
            <a:r>
              <a:rPr lang="es-ES" sz="1300" dirty="0"/>
              <a:t>Consiste en la transformación de alguna clase de energía no eléctrica (sea esta química, mecánica, térmica, luminosa, etc.) en energía eléctrica.</a:t>
            </a:r>
          </a:p>
          <a:p>
            <a:pPr algn="just"/>
            <a:r>
              <a:rPr lang="es-ES" sz="1300" dirty="0"/>
              <a:t>Existen diversas fuentes para la generación de energía eléctrica. Las dos grandes clasificaciones son: renovables y no renovables.</a:t>
            </a:r>
          </a:p>
          <a:p>
            <a:pPr algn="just"/>
            <a:r>
              <a:rPr lang="es-ES" sz="1300" dirty="0"/>
              <a:t>La unidad fundamental de la energía es Joules (J), pero en el campo de la electricidad </a:t>
            </a:r>
            <a:r>
              <a:rPr lang="es-ES" sz="1300" i="1" dirty="0"/>
              <a:t>se usan </a:t>
            </a:r>
            <a:r>
              <a:rPr lang="es-ES" sz="1300" b="1" i="1" dirty="0"/>
              <a:t>Wh, kWh, MWh</a:t>
            </a:r>
            <a:r>
              <a:rPr lang="es-ES" sz="1300" i="1" dirty="0"/>
              <a:t>, y</a:t>
            </a:r>
            <a:r>
              <a:rPr lang="es-ES" sz="1300" b="1" i="1" dirty="0"/>
              <a:t> GWh</a:t>
            </a:r>
            <a:r>
              <a:rPr lang="es-ES" sz="1300" i="1" dirty="0"/>
              <a:t>.</a:t>
            </a:r>
            <a:r>
              <a:rPr lang="es-ES" sz="1300" dirty="0"/>
              <a:t> Una frase muy importante en la física es ¨</a:t>
            </a:r>
            <a:r>
              <a:rPr lang="es-ES" sz="1300" i="1" dirty="0"/>
              <a:t>la energía ni se crea ni se destruye, se transforma</a:t>
            </a:r>
            <a:r>
              <a:rPr lang="es-ES" sz="1300" dirty="0"/>
              <a:t>¨.</a:t>
            </a:r>
          </a:p>
          <a:p>
            <a:pPr algn="just"/>
            <a:r>
              <a:rPr lang="es-ES" sz="1300" u="sng" dirty="0"/>
              <a:t>Ejemplo</a:t>
            </a:r>
            <a:r>
              <a:rPr lang="es-ES" sz="1300" dirty="0"/>
              <a:t>: </a:t>
            </a:r>
            <a:r>
              <a:rPr lang="es-ES" sz="1300" i="1" dirty="0"/>
              <a:t>…la nuclear fue la que más produjo en nuestro país ya que aportó el año pasado </a:t>
            </a:r>
            <a:r>
              <a:rPr lang="es-ES" sz="1300" b="1" i="1" dirty="0"/>
              <a:t>57,376 GWh </a:t>
            </a:r>
            <a:r>
              <a:rPr lang="es-ES" sz="1300" i="1" dirty="0"/>
              <a:t>de los </a:t>
            </a:r>
            <a:r>
              <a:rPr lang="es-ES" sz="1300" b="1" i="1" dirty="0"/>
              <a:t>266,853 GWh </a:t>
            </a:r>
            <a:r>
              <a:rPr lang="es-ES" sz="1300" i="1" dirty="0"/>
              <a:t>que se generaron en total en España.</a:t>
            </a:r>
          </a:p>
          <a:p>
            <a:pPr algn="just"/>
            <a:endParaRPr lang="es-ES" sz="1300" dirty="0"/>
          </a:p>
        </p:txBody>
      </p:sp>
      <p:sp>
        <p:nvSpPr>
          <p:cNvPr id="14" name="Titel 13">
            <a:extLst>
              <a:ext uri="{FF2B5EF4-FFF2-40B4-BE49-F238E27FC236}">
                <a16:creationId xmlns:a16="http://schemas.microsoft.com/office/drawing/2014/main" id="{90B2D1F9-E2CA-4D55-B635-ECBC43F4D92A}"/>
              </a:ext>
            </a:extLst>
          </p:cNvPr>
          <p:cNvSpPr>
            <a:spLocks noGrp="1"/>
          </p:cNvSpPr>
          <p:nvPr>
            <p:ph type="title"/>
          </p:nvPr>
        </p:nvSpPr>
        <p:spPr bwMode="gray">
          <a:xfrm>
            <a:off x="449817" y="285386"/>
            <a:ext cx="8567183" cy="265251"/>
          </a:xfrm>
        </p:spPr>
        <p:txBody>
          <a:bodyPr/>
          <a:lstStyle/>
          <a:p>
            <a:r>
              <a:rPr lang="es-ES" noProof="1"/>
              <a:t>Generaci</a:t>
            </a:r>
            <a:r>
              <a:rPr lang="es-DO" noProof="1"/>
              <a:t>ón de Energía Eléctrica</a:t>
            </a:r>
            <a:endParaRPr lang="es-ES" noProof="1"/>
          </a:p>
        </p:txBody>
      </p:sp>
      <p:sp>
        <p:nvSpPr>
          <p:cNvPr id="8" name="Datumsplatzhalter 7">
            <a:extLst>
              <a:ext uri="{FF2B5EF4-FFF2-40B4-BE49-F238E27FC236}">
                <a16:creationId xmlns:a16="http://schemas.microsoft.com/office/drawing/2014/main" id="{0E6ADE2E-6142-42A5-B92D-9CA96C8B7AE0}"/>
              </a:ext>
            </a:extLst>
          </p:cNvPr>
          <p:cNvSpPr>
            <a:spLocks noGrp="1"/>
          </p:cNvSpPr>
          <p:nvPr>
            <p:ph type="dt" sz="half" idx="14"/>
          </p:nvPr>
        </p:nvSpPr>
        <p:spPr/>
        <p:txBody>
          <a:bodyPr/>
          <a:lstStyle/>
          <a:p>
            <a:r>
              <a:rPr lang="es-ES" dirty="0"/>
              <a:t>24.10.2019</a:t>
            </a:r>
          </a:p>
        </p:txBody>
      </p:sp>
      <p:sp>
        <p:nvSpPr>
          <p:cNvPr id="10" name="Fußzeilenplatzhalter 9">
            <a:extLst>
              <a:ext uri="{FF2B5EF4-FFF2-40B4-BE49-F238E27FC236}">
                <a16:creationId xmlns:a16="http://schemas.microsoft.com/office/drawing/2014/main" id="{35419B7E-8040-425C-9B6A-43C67445178D}"/>
              </a:ext>
            </a:extLst>
          </p:cNvPr>
          <p:cNvSpPr>
            <a:spLocks noGrp="1"/>
          </p:cNvSpPr>
          <p:nvPr>
            <p:ph type="ftr" sz="quarter" idx="15"/>
          </p:nvPr>
        </p:nvSpPr>
        <p:spPr/>
        <p:txBody>
          <a:bodyPr/>
          <a:lstStyle/>
          <a:p>
            <a:r>
              <a:rPr lang="es-ES" dirty="0"/>
              <a:t>Concepto Básicos Sobre Energía y Energía Renovable</a:t>
            </a:r>
          </a:p>
        </p:txBody>
      </p:sp>
      <p:sp>
        <p:nvSpPr>
          <p:cNvPr id="11" name="Foliennummernplatzhalter 10">
            <a:extLst>
              <a:ext uri="{FF2B5EF4-FFF2-40B4-BE49-F238E27FC236}">
                <a16:creationId xmlns:a16="http://schemas.microsoft.com/office/drawing/2014/main" id="{FB34E1CC-2CE1-42DF-AD32-B2E082FCEA7C}"/>
              </a:ext>
            </a:extLst>
          </p:cNvPr>
          <p:cNvSpPr>
            <a:spLocks noGrp="1"/>
          </p:cNvSpPr>
          <p:nvPr>
            <p:ph type="sldNum" sz="quarter" idx="16"/>
          </p:nvPr>
        </p:nvSpPr>
        <p:spPr/>
        <p:txBody>
          <a:bodyPr/>
          <a:lstStyle/>
          <a:p>
            <a:r>
              <a:rPr lang="es-ES"/>
              <a:t>Página </a:t>
            </a:r>
            <a:fld id="{3A8B5DB7-81A8-4ED4-916B-6B23CD603687}" type="slidenum">
              <a:rPr lang="es-ES" smtClean="0"/>
              <a:pPr/>
              <a:t>5</a:t>
            </a:fld>
            <a:endParaRPr lang="es-ES" dirty="0"/>
          </a:p>
        </p:txBody>
      </p:sp>
      <p:sp>
        <p:nvSpPr>
          <p:cNvPr id="2" name="Rectangle 1">
            <a:extLst>
              <a:ext uri="{FF2B5EF4-FFF2-40B4-BE49-F238E27FC236}">
                <a16:creationId xmlns:a16="http://schemas.microsoft.com/office/drawing/2014/main" id="{3EE64C1E-0617-4CCA-B9AC-86C584A69712}"/>
              </a:ext>
            </a:extLst>
          </p:cNvPr>
          <p:cNvSpPr/>
          <p:nvPr/>
        </p:nvSpPr>
        <p:spPr>
          <a:xfrm>
            <a:off x="7309462" y="2049543"/>
            <a:ext cx="1435608" cy="370226"/>
          </a:xfrm>
          <a:prstGeom prst="rect">
            <a:avLst/>
          </a:prstGeom>
          <a:solidFill>
            <a:schemeClr val="accent2">
              <a:lumMod val="60000"/>
              <a:lumOff val="40000"/>
            </a:schemeClr>
          </a:solidFill>
          <a:ln>
            <a:solidFill>
              <a:srgbClr val="232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DO" b="1" dirty="0">
                <a:ln w="3175">
                  <a:solidFill>
                    <a:srgbClr val="232120"/>
                  </a:solidFill>
                </a:ln>
              </a:rPr>
              <a:t>Renovables</a:t>
            </a:r>
          </a:p>
        </p:txBody>
      </p:sp>
      <p:sp>
        <p:nvSpPr>
          <p:cNvPr id="66" name="Rectangle 65">
            <a:extLst>
              <a:ext uri="{FF2B5EF4-FFF2-40B4-BE49-F238E27FC236}">
                <a16:creationId xmlns:a16="http://schemas.microsoft.com/office/drawing/2014/main" id="{B1BF953C-C04C-4C85-917B-1F194281CA26}"/>
              </a:ext>
            </a:extLst>
          </p:cNvPr>
          <p:cNvSpPr/>
          <p:nvPr/>
        </p:nvSpPr>
        <p:spPr>
          <a:xfrm>
            <a:off x="5649826" y="1486952"/>
            <a:ext cx="2377440" cy="370226"/>
          </a:xfrm>
          <a:prstGeom prst="rect">
            <a:avLst/>
          </a:prstGeom>
          <a:solidFill>
            <a:schemeClr val="accent1">
              <a:lumMod val="75000"/>
            </a:schemeClr>
          </a:solidFill>
          <a:ln>
            <a:solidFill>
              <a:srgbClr val="232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DO" b="1" dirty="0">
                <a:ln w="3175">
                  <a:solidFill>
                    <a:srgbClr val="232120"/>
                  </a:solidFill>
                </a:ln>
              </a:rPr>
              <a:t>Fuentes de Energía</a:t>
            </a:r>
          </a:p>
        </p:txBody>
      </p:sp>
      <p:cxnSp>
        <p:nvCxnSpPr>
          <p:cNvPr id="70" name="Connector: Elbow 69">
            <a:extLst>
              <a:ext uri="{FF2B5EF4-FFF2-40B4-BE49-F238E27FC236}">
                <a16:creationId xmlns:a16="http://schemas.microsoft.com/office/drawing/2014/main" id="{7F3C1EFA-DA33-4C5D-A56B-9CD2CD500EB5}"/>
              </a:ext>
            </a:extLst>
          </p:cNvPr>
          <p:cNvCxnSpPr>
            <a:cxnSpLocks/>
            <a:stCxn id="66" idx="2"/>
          </p:cNvCxnSpPr>
          <p:nvPr/>
        </p:nvCxnSpPr>
        <p:spPr>
          <a:xfrm rot="16200000" flipH="1">
            <a:off x="7336724" y="1359000"/>
            <a:ext cx="192365" cy="118872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48E8A43D-B799-4060-AD3B-933A6D303F0B}"/>
              </a:ext>
            </a:extLst>
          </p:cNvPr>
          <p:cNvSpPr/>
          <p:nvPr/>
        </p:nvSpPr>
        <p:spPr>
          <a:xfrm>
            <a:off x="4931738" y="2049543"/>
            <a:ext cx="1436175" cy="37022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DO" b="1" dirty="0">
                <a:ln w="3175">
                  <a:solidFill>
                    <a:srgbClr val="232120"/>
                  </a:solidFill>
                </a:ln>
              </a:rPr>
              <a:t>No Renovables</a:t>
            </a:r>
          </a:p>
        </p:txBody>
      </p:sp>
      <p:cxnSp>
        <p:nvCxnSpPr>
          <p:cNvPr id="77" name="Connector: Elbow 76">
            <a:extLst>
              <a:ext uri="{FF2B5EF4-FFF2-40B4-BE49-F238E27FC236}">
                <a16:creationId xmlns:a16="http://schemas.microsoft.com/office/drawing/2014/main" id="{F26D308C-C4BD-4DCA-A412-BC00C379886E}"/>
              </a:ext>
            </a:extLst>
          </p:cNvPr>
          <p:cNvCxnSpPr>
            <a:cxnSpLocks/>
            <a:stCxn id="66" idx="2"/>
            <a:endCxn id="75" idx="0"/>
          </p:cNvCxnSpPr>
          <p:nvPr/>
        </p:nvCxnSpPr>
        <p:spPr>
          <a:xfrm rot="5400000">
            <a:off x="6148004" y="1359000"/>
            <a:ext cx="192365" cy="118872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84" name="Rectangle 83">
            <a:extLst>
              <a:ext uri="{FF2B5EF4-FFF2-40B4-BE49-F238E27FC236}">
                <a16:creationId xmlns:a16="http://schemas.microsoft.com/office/drawing/2014/main" id="{DE65550B-7A68-4F2A-A942-A09A36E7ADC8}"/>
              </a:ext>
            </a:extLst>
          </p:cNvPr>
          <p:cNvSpPr/>
          <p:nvPr/>
        </p:nvSpPr>
        <p:spPr>
          <a:xfrm>
            <a:off x="8159750" y="4572000"/>
            <a:ext cx="901700" cy="446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dirty="0" err="1"/>
          </a:p>
        </p:txBody>
      </p:sp>
      <p:pic>
        <p:nvPicPr>
          <p:cNvPr id="18" name="Picture 17">
            <a:extLst>
              <a:ext uri="{FF2B5EF4-FFF2-40B4-BE49-F238E27FC236}">
                <a16:creationId xmlns:a16="http://schemas.microsoft.com/office/drawing/2014/main" id="{F42B32B3-31CA-44E5-B0B2-88465F71A57F}"/>
              </a:ext>
            </a:extLst>
          </p:cNvPr>
          <p:cNvPicPr>
            <a:picLocks noChangeAspect="1"/>
          </p:cNvPicPr>
          <p:nvPr/>
        </p:nvPicPr>
        <p:blipFill>
          <a:blip r:embed="rId3"/>
          <a:stretch>
            <a:fillRect/>
          </a:stretch>
        </p:blipFill>
        <p:spPr>
          <a:xfrm>
            <a:off x="6983597" y="3997746"/>
            <a:ext cx="1815058" cy="1020970"/>
          </a:xfrm>
          <a:prstGeom prst="rect">
            <a:avLst/>
          </a:prstGeom>
        </p:spPr>
      </p:pic>
    </p:spTree>
    <p:extLst>
      <p:ext uri="{BB962C8B-B14F-4D97-AF65-F5344CB8AC3E}">
        <p14:creationId xmlns:p14="http://schemas.microsoft.com/office/powerpoint/2010/main" val="39472679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4" end="4"/>
                                            </p:txEl>
                                          </p:spTgt>
                                        </p:tgtEl>
                                        <p:attrNameLst>
                                          <p:attrName>style.visibility</p:attrName>
                                        </p:attrNameLst>
                                      </p:cBhvr>
                                      <p:to>
                                        <p:strVal val="visible"/>
                                      </p:to>
                                    </p:set>
                                    <p:animEffect transition="in" filter="fade">
                                      <p:cBhvr>
                                        <p:cTn id="7"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A8FB38EC-D664-45D6-BF98-B60F3AA0CADF}"/>
              </a:ext>
            </a:extLst>
          </p:cNvPr>
          <p:cNvSpPr>
            <a:spLocks noGrp="1"/>
          </p:cNvSpPr>
          <p:nvPr>
            <p:ph type="body" sz="quarter" idx="13"/>
          </p:nvPr>
        </p:nvSpPr>
        <p:spPr bwMode="gray">
          <a:xfrm>
            <a:off x="433502" y="609862"/>
            <a:ext cx="4122182" cy="3495469"/>
          </a:xfrm>
        </p:spPr>
        <p:txBody>
          <a:bodyPr/>
          <a:lstStyle/>
          <a:p>
            <a:r>
              <a:rPr lang="es-ES" sz="1300" b="1" dirty="0"/>
              <a:t>Concepto</a:t>
            </a:r>
          </a:p>
          <a:p>
            <a:pPr algn="just"/>
            <a:r>
              <a:rPr lang="es-ES" sz="1400" dirty="0"/>
              <a:t>Es un flujo de energía en un instante en el tiempo, o la cantidad de energía suministrada o absorbida en un tiempo determinado</a:t>
            </a:r>
            <a:r>
              <a:rPr lang="es-DO" sz="1400" dirty="0"/>
              <a:t>. La unidad fundamental de la potencia es Joules/segundo (J/s).</a:t>
            </a:r>
          </a:p>
          <a:p>
            <a:pPr algn="just"/>
            <a:r>
              <a:rPr lang="es-DO" sz="1400" dirty="0"/>
              <a:t>La más importante para entender en este momento es la </a:t>
            </a:r>
            <a:r>
              <a:rPr lang="es-DO" sz="1400" b="1" dirty="0"/>
              <a:t>potencia activa</a:t>
            </a:r>
            <a:r>
              <a:rPr lang="es-DO" sz="1400" dirty="0"/>
              <a:t>, </a:t>
            </a:r>
            <a:r>
              <a:rPr lang="es-ES" sz="1400" dirty="0"/>
              <a:t>esta es la potencia útil, definida como el producto de tensión, corriente y el coseno del ángulo de fase entre tensión y corriente</a:t>
            </a:r>
            <a:r>
              <a:rPr lang="es-DO" sz="1400" dirty="0"/>
              <a:t>,en el campo de la electricidad se usan </a:t>
            </a:r>
            <a:r>
              <a:rPr lang="es-DO" sz="1400" b="1" dirty="0"/>
              <a:t>W, kW, MW, y GW</a:t>
            </a:r>
            <a:r>
              <a:rPr lang="es-DO" sz="1400" dirty="0"/>
              <a:t> (W significa Watts o Vatios).</a:t>
            </a:r>
          </a:p>
          <a:p>
            <a:pPr algn="just"/>
            <a:r>
              <a:rPr lang="es-DO" sz="1400" dirty="0"/>
              <a:t>La potencia activa es la que define la </a:t>
            </a:r>
            <a:r>
              <a:rPr lang="es-DO" sz="1400" b="1" i="1" dirty="0"/>
              <a:t>capacidad instalada</a:t>
            </a:r>
            <a:r>
              <a:rPr lang="es-DO" sz="1400" dirty="0"/>
              <a:t>.</a:t>
            </a:r>
          </a:p>
          <a:p>
            <a:pPr algn="just"/>
            <a:r>
              <a:rPr lang="es-DO" sz="1400" u="sng" dirty="0"/>
              <a:t>Ejemplo:</a:t>
            </a:r>
            <a:r>
              <a:rPr lang="es-DO" sz="1400" dirty="0"/>
              <a:t> San Pedro </a:t>
            </a:r>
            <a:r>
              <a:rPr lang="es-DO" sz="1400" dirty="0" err="1"/>
              <a:t>Bioenergy</a:t>
            </a:r>
            <a:r>
              <a:rPr lang="es-DO" sz="1400" dirty="0"/>
              <a:t> tiene una capacidad instalada de </a:t>
            </a:r>
            <a:r>
              <a:rPr lang="es-DO" sz="1400" b="1" i="1" u="sng" dirty="0"/>
              <a:t>30 MW</a:t>
            </a:r>
            <a:r>
              <a:rPr lang="es-DO" sz="1400" dirty="0"/>
              <a:t>.</a:t>
            </a:r>
            <a:endParaRPr lang="es-ES" sz="1300" u="sng" dirty="0"/>
          </a:p>
        </p:txBody>
      </p:sp>
      <p:sp>
        <p:nvSpPr>
          <p:cNvPr id="14" name="Titel 13">
            <a:extLst>
              <a:ext uri="{FF2B5EF4-FFF2-40B4-BE49-F238E27FC236}">
                <a16:creationId xmlns:a16="http://schemas.microsoft.com/office/drawing/2014/main" id="{90B2D1F9-E2CA-4D55-B635-ECBC43F4D92A}"/>
              </a:ext>
            </a:extLst>
          </p:cNvPr>
          <p:cNvSpPr>
            <a:spLocks noGrp="1"/>
          </p:cNvSpPr>
          <p:nvPr>
            <p:ph type="title"/>
          </p:nvPr>
        </p:nvSpPr>
        <p:spPr bwMode="gray">
          <a:xfrm>
            <a:off x="444779" y="102524"/>
            <a:ext cx="8567183" cy="356346"/>
          </a:xfrm>
        </p:spPr>
        <p:txBody>
          <a:bodyPr/>
          <a:lstStyle/>
          <a:p>
            <a:r>
              <a:rPr lang="en-US" noProof="1"/>
              <a:t>Potencia </a:t>
            </a:r>
            <a:r>
              <a:rPr lang="es-DO" noProof="1"/>
              <a:t>Eléctrica</a:t>
            </a:r>
            <a:endParaRPr lang="es-ES" noProof="1"/>
          </a:p>
        </p:txBody>
      </p:sp>
      <p:sp>
        <p:nvSpPr>
          <p:cNvPr id="8" name="Datumsplatzhalter 7">
            <a:extLst>
              <a:ext uri="{FF2B5EF4-FFF2-40B4-BE49-F238E27FC236}">
                <a16:creationId xmlns:a16="http://schemas.microsoft.com/office/drawing/2014/main" id="{0E6ADE2E-6142-42A5-B92D-9CA96C8B7AE0}"/>
              </a:ext>
            </a:extLst>
          </p:cNvPr>
          <p:cNvSpPr>
            <a:spLocks noGrp="1"/>
          </p:cNvSpPr>
          <p:nvPr>
            <p:ph type="dt" sz="half" idx="14"/>
          </p:nvPr>
        </p:nvSpPr>
        <p:spPr/>
        <p:txBody>
          <a:bodyPr/>
          <a:lstStyle/>
          <a:p>
            <a:r>
              <a:rPr lang="es-ES" dirty="0"/>
              <a:t>24.10.2019</a:t>
            </a:r>
          </a:p>
        </p:txBody>
      </p:sp>
      <p:sp>
        <p:nvSpPr>
          <p:cNvPr id="10" name="Fußzeilenplatzhalter 9">
            <a:extLst>
              <a:ext uri="{FF2B5EF4-FFF2-40B4-BE49-F238E27FC236}">
                <a16:creationId xmlns:a16="http://schemas.microsoft.com/office/drawing/2014/main" id="{35419B7E-8040-425C-9B6A-43C67445178D}"/>
              </a:ext>
            </a:extLst>
          </p:cNvPr>
          <p:cNvSpPr>
            <a:spLocks noGrp="1"/>
          </p:cNvSpPr>
          <p:nvPr>
            <p:ph type="ftr" sz="quarter" idx="15"/>
          </p:nvPr>
        </p:nvSpPr>
        <p:spPr/>
        <p:txBody>
          <a:bodyPr/>
          <a:lstStyle/>
          <a:p>
            <a:r>
              <a:rPr lang="es-ES" dirty="0"/>
              <a:t>Concepto Básicos Sobre Energía y Energía Renovable</a:t>
            </a:r>
          </a:p>
        </p:txBody>
      </p:sp>
      <p:sp>
        <p:nvSpPr>
          <p:cNvPr id="11" name="Foliennummernplatzhalter 10">
            <a:extLst>
              <a:ext uri="{FF2B5EF4-FFF2-40B4-BE49-F238E27FC236}">
                <a16:creationId xmlns:a16="http://schemas.microsoft.com/office/drawing/2014/main" id="{FB34E1CC-2CE1-42DF-AD32-B2E082FCEA7C}"/>
              </a:ext>
            </a:extLst>
          </p:cNvPr>
          <p:cNvSpPr>
            <a:spLocks noGrp="1"/>
          </p:cNvSpPr>
          <p:nvPr>
            <p:ph type="sldNum" sz="quarter" idx="16"/>
          </p:nvPr>
        </p:nvSpPr>
        <p:spPr/>
        <p:txBody>
          <a:bodyPr/>
          <a:lstStyle/>
          <a:p>
            <a:r>
              <a:rPr lang="es-ES"/>
              <a:t>Página </a:t>
            </a:r>
            <a:fld id="{3A8B5DB7-81A8-4ED4-916B-6B23CD603687}" type="slidenum">
              <a:rPr lang="es-ES" smtClean="0"/>
              <a:pPr/>
              <a:t>6</a:t>
            </a:fld>
            <a:endParaRPr lang="es-ES" dirty="0"/>
          </a:p>
        </p:txBody>
      </p:sp>
      <p:sp>
        <p:nvSpPr>
          <p:cNvPr id="2" name="Rectangle 1">
            <a:extLst>
              <a:ext uri="{FF2B5EF4-FFF2-40B4-BE49-F238E27FC236}">
                <a16:creationId xmlns:a16="http://schemas.microsoft.com/office/drawing/2014/main" id="{3EE64C1E-0617-4CCA-B9AC-86C584A69712}"/>
              </a:ext>
            </a:extLst>
          </p:cNvPr>
          <p:cNvSpPr/>
          <p:nvPr/>
        </p:nvSpPr>
        <p:spPr>
          <a:xfrm>
            <a:off x="7263270" y="2260792"/>
            <a:ext cx="1753579" cy="370226"/>
          </a:xfrm>
          <a:prstGeom prst="rect">
            <a:avLst/>
          </a:prstGeom>
          <a:solidFill>
            <a:schemeClr val="accent5">
              <a:lumMod val="75000"/>
            </a:schemeClr>
          </a:solidFill>
          <a:ln>
            <a:solidFill>
              <a:srgbClr val="232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DO" b="1" dirty="0">
                <a:ln w="3175">
                  <a:solidFill>
                    <a:srgbClr val="232120"/>
                  </a:solidFill>
                </a:ln>
              </a:rPr>
              <a:t>Potencia Reactiva</a:t>
            </a:r>
          </a:p>
        </p:txBody>
      </p:sp>
      <p:sp>
        <p:nvSpPr>
          <p:cNvPr id="66" name="Rectangle 65">
            <a:extLst>
              <a:ext uri="{FF2B5EF4-FFF2-40B4-BE49-F238E27FC236}">
                <a16:creationId xmlns:a16="http://schemas.microsoft.com/office/drawing/2014/main" id="{B1BF953C-C04C-4C85-917B-1F194281CA26}"/>
              </a:ext>
            </a:extLst>
          </p:cNvPr>
          <p:cNvSpPr/>
          <p:nvPr/>
        </p:nvSpPr>
        <p:spPr>
          <a:xfrm>
            <a:off x="5649826" y="1707659"/>
            <a:ext cx="2377440" cy="370226"/>
          </a:xfrm>
          <a:prstGeom prst="rect">
            <a:avLst/>
          </a:prstGeom>
          <a:solidFill>
            <a:schemeClr val="accent1">
              <a:lumMod val="75000"/>
            </a:schemeClr>
          </a:solidFill>
          <a:ln>
            <a:solidFill>
              <a:srgbClr val="232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DO" b="1" dirty="0">
                <a:ln w="3175">
                  <a:solidFill>
                    <a:srgbClr val="232120"/>
                  </a:solidFill>
                </a:ln>
              </a:rPr>
              <a:t>Potencia Aparente</a:t>
            </a:r>
          </a:p>
        </p:txBody>
      </p:sp>
      <p:cxnSp>
        <p:nvCxnSpPr>
          <p:cNvPr id="70" name="Connector: Elbow 69">
            <a:extLst>
              <a:ext uri="{FF2B5EF4-FFF2-40B4-BE49-F238E27FC236}">
                <a16:creationId xmlns:a16="http://schemas.microsoft.com/office/drawing/2014/main" id="{7F3C1EFA-DA33-4C5D-A56B-9CD2CD500EB5}"/>
              </a:ext>
            </a:extLst>
          </p:cNvPr>
          <p:cNvCxnSpPr>
            <a:cxnSpLocks/>
            <a:stCxn id="66" idx="2"/>
            <a:endCxn id="2" idx="0"/>
          </p:cNvCxnSpPr>
          <p:nvPr/>
        </p:nvCxnSpPr>
        <p:spPr>
          <a:xfrm rot="16200000" flipH="1">
            <a:off x="7397850" y="1518581"/>
            <a:ext cx="182907" cy="130151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48E8A43D-B799-4060-AD3B-933A6D303F0B}"/>
              </a:ext>
            </a:extLst>
          </p:cNvPr>
          <p:cNvSpPr/>
          <p:nvPr/>
        </p:nvSpPr>
        <p:spPr>
          <a:xfrm>
            <a:off x="4884796" y="2271653"/>
            <a:ext cx="1755648" cy="370226"/>
          </a:xfrm>
          <a:prstGeom prst="rect">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DO" b="1" dirty="0">
                <a:ln w="3175">
                  <a:solidFill>
                    <a:srgbClr val="232120"/>
                  </a:solidFill>
                </a:ln>
              </a:rPr>
              <a:t>Potencia Activa</a:t>
            </a:r>
          </a:p>
        </p:txBody>
      </p:sp>
      <p:cxnSp>
        <p:nvCxnSpPr>
          <p:cNvPr id="77" name="Connector: Elbow 76">
            <a:extLst>
              <a:ext uri="{FF2B5EF4-FFF2-40B4-BE49-F238E27FC236}">
                <a16:creationId xmlns:a16="http://schemas.microsoft.com/office/drawing/2014/main" id="{F26D308C-C4BD-4DCA-A412-BC00C379886E}"/>
              </a:ext>
            </a:extLst>
          </p:cNvPr>
          <p:cNvCxnSpPr>
            <a:cxnSpLocks/>
            <a:stCxn id="66" idx="2"/>
          </p:cNvCxnSpPr>
          <p:nvPr/>
        </p:nvCxnSpPr>
        <p:spPr>
          <a:xfrm rot="5400000">
            <a:off x="6148004" y="1579707"/>
            <a:ext cx="192364" cy="118872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E1672ECF-3667-468D-B16C-60DF5C7E0945}"/>
              </a:ext>
            </a:extLst>
          </p:cNvPr>
          <p:cNvSpPr/>
          <p:nvPr/>
        </p:nvSpPr>
        <p:spPr>
          <a:xfrm>
            <a:off x="8159750" y="4572000"/>
            <a:ext cx="901700" cy="446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dirty="0" err="1"/>
          </a:p>
        </p:txBody>
      </p:sp>
      <p:pic>
        <p:nvPicPr>
          <p:cNvPr id="18" name="Picture 17">
            <a:extLst>
              <a:ext uri="{FF2B5EF4-FFF2-40B4-BE49-F238E27FC236}">
                <a16:creationId xmlns:a16="http://schemas.microsoft.com/office/drawing/2014/main" id="{D5126FD5-CF32-42D1-B48E-4AE897066415}"/>
              </a:ext>
            </a:extLst>
          </p:cNvPr>
          <p:cNvPicPr>
            <a:picLocks noChangeAspect="1"/>
          </p:cNvPicPr>
          <p:nvPr/>
        </p:nvPicPr>
        <p:blipFill>
          <a:blip r:embed="rId3"/>
          <a:stretch>
            <a:fillRect/>
          </a:stretch>
        </p:blipFill>
        <p:spPr>
          <a:xfrm>
            <a:off x="6983597" y="3997746"/>
            <a:ext cx="1815058" cy="1020970"/>
          </a:xfrm>
          <a:prstGeom prst="rect">
            <a:avLst/>
          </a:prstGeom>
        </p:spPr>
      </p:pic>
    </p:spTree>
    <p:extLst>
      <p:ext uri="{BB962C8B-B14F-4D97-AF65-F5344CB8AC3E}">
        <p14:creationId xmlns:p14="http://schemas.microsoft.com/office/powerpoint/2010/main" val="20078561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4" end="4"/>
                                            </p:txEl>
                                          </p:spTgt>
                                        </p:tgtEl>
                                        <p:attrNameLst>
                                          <p:attrName>style.visibility</p:attrName>
                                        </p:attrNameLst>
                                      </p:cBhvr>
                                      <p:to>
                                        <p:strVal val="visible"/>
                                      </p:to>
                                    </p:set>
                                    <p:animEffect transition="in" filter="fade">
                                      <p:cBhvr>
                                        <p:cTn id="7"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A8FB38EC-D664-45D6-BF98-B60F3AA0CADF}"/>
              </a:ext>
            </a:extLst>
          </p:cNvPr>
          <p:cNvSpPr>
            <a:spLocks noGrp="1"/>
          </p:cNvSpPr>
          <p:nvPr>
            <p:ph type="body" sz="quarter" idx="13"/>
          </p:nvPr>
        </p:nvSpPr>
        <p:spPr bwMode="gray">
          <a:xfrm>
            <a:off x="449817" y="579716"/>
            <a:ext cx="1318693" cy="272254"/>
          </a:xfrm>
        </p:spPr>
        <p:txBody>
          <a:bodyPr/>
          <a:lstStyle/>
          <a:p>
            <a:r>
              <a:rPr lang="es-ES" sz="1300" b="1" dirty="0"/>
              <a:t>Analogía</a:t>
            </a:r>
          </a:p>
          <a:p>
            <a:pPr algn="just"/>
            <a:endParaRPr lang="es-ES" sz="1300" u="sng" dirty="0"/>
          </a:p>
        </p:txBody>
      </p:sp>
      <p:sp>
        <p:nvSpPr>
          <p:cNvPr id="14" name="Titel 13">
            <a:extLst>
              <a:ext uri="{FF2B5EF4-FFF2-40B4-BE49-F238E27FC236}">
                <a16:creationId xmlns:a16="http://schemas.microsoft.com/office/drawing/2014/main" id="{90B2D1F9-E2CA-4D55-B635-ECBC43F4D92A}"/>
              </a:ext>
            </a:extLst>
          </p:cNvPr>
          <p:cNvSpPr>
            <a:spLocks noGrp="1"/>
          </p:cNvSpPr>
          <p:nvPr>
            <p:ph type="title"/>
          </p:nvPr>
        </p:nvSpPr>
        <p:spPr bwMode="gray">
          <a:xfrm>
            <a:off x="431208" y="139615"/>
            <a:ext cx="8567183" cy="272254"/>
          </a:xfrm>
        </p:spPr>
        <p:txBody>
          <a:bodyPr/>
          <a:lstStyle/>
          <a:p>
            <a:r>
              <a:rPr lang="en-US" noProof="1"/>
              <a:t>Potencia </a:t>
            </a:r>
            <a:r>
              <a:rPr lang="es-DO" noProof="1"/>
              <a:t>Eléctrica</a:t>
            </a:r>
            <a:endParaRPr lang="es-ES" noProof="1"/>
          </a:p>
        </p:txBody>
      </p:sp>
      <p:sp>
        <p:nvSpPr>
          <p:cNvPr id="8" name="Datumsplatzhalter 7">
            <a:extLst>
              <a:ext uri="{FF2B5EF4-FFF2-40B4-BE49-F238E27FC236}">
                <a16:creationId xmlns:a16="http://schemas.microsoft.com/office/drawing/2014/main" id="{0E6ADE2E-6142-42A5-B92D-9CA96C8B7AE0}"/>
              </a:ext>
            </a:extLst>
          </p:cNvPr>
          <p:cNvSpPr>
            <a:spLocks noGrp="1"/>
          </p:cNvSpPr>
          <p:nvPr>
            <p:ph type="dt" sz="half" idx="14"/>
          </p:nvPr>
        </p:nvSpPr>
        <p:spPr>
          <a:xfrm>
            <a:off x="1141968" y="4926383"/>
            <a:ext cx="533639" cy="92333"/>
          </a:xfrm>
        </p:spPr>
        <p:txBody>
          <a:bodyPr/>
          <a:lstStyle/>
          <a:p>
            <a:r>
              <a:rPr lang="es-ES"/>
              <a:t>24.10.2019</a:t>
            </a:r>
            <a:endParaRPr lang="es-ES" dirty="0"/>
          </a:p>
        </p:txBody>
      </p:sp>
      <p:sp>
        <p:nvSpPr>
          <p:cNvPr id="10" name="Fußzeilenplatzhalter 9">
            <a:extLst>
              <a:ext uri="{FF2B5EF4-FFF2-40B4-BE49-F238E27FC236}">
                <a16:creationId xmlns:a16="http://schemas.microsoft.com/office/drawing/2014/main" id="{35419B7E-8040-425C-9B6A-43C67445178D}"/>
              </a:ext>
            </a:extLst>
          </p:cNvPr>
          <p:cNvSpPr>
            <a:spLocks noGrp="1"/>
          </p:cNvSpPr>
          <p:nvPr>
            <p:ph type="ftr" sz="quarter" idx="15"/>
          </p:nvPr>
        </p:nvSpPr>
        <p:spPr>
          <a:xfrm>
            <a:off x="1919548" y="4926383"/>
            <a:ext cx="5702953" cy="92333"/>
          </a:xfrm>
        </p:spPr>
        <p:txBody>
          <a:bodyPr/>
          <a:lstStyle/>
          <a:p>
            <a:r>
              <a:rPr lang="es-ES"/>
              <a:t>Concepto Básicos Sobre Energía y Energía Renovable</a:t>
            </a:r>
            <a:endParaRPr lang="es-ES" dirty="0"/>
          </a:p>
        </p:txBody>
      </p:sp>
      <p:sp>
        <p:nvSpPr>
          <p:cNvPr id="11" name="Foliennummernplatzhalter 10">
            <a:extLst>
              <a:ext uri="{FF2B5EF4-FFF2-40B4-BE49-F238E27FC236}">
                <a16:creationId xmlns:a16="http://schemas.microsoft.com/office/drawing/2014/main" id="{FB34E1CC-2CE1-42DF-AD32-B2E082FCEA7C}"/>
              </a:ext>
            </a:extLst>
          </p:cNvPr>
          <p:cNvSpPr>
            <a:spLocks noGrp="1"/>
          </p:cNvSpPr>
          <p:nvPr>
            <p:ph type="sldNum" sz="quarter" idx="16"/>
          </p:nvPr>
        </p:nvSpPr>
        <p:spPr>
          <a:xfrm>
            <a:off x="449817" y="4926383"/>
            <a:ext cx="556658" cy="92333"/>
          </a:xfrm>
        </p:spPr>
        <p:txBody>
          <a:bodyPr/>
          <a:lstStyle/>
          <a:p>
            <a:r>
              <a:rPr lang="es-ES"/>
              <a:t>Página </a:t>
            </a:r>
            <a:fld id="{3A8B5DB7-81A8-4ED4-916B-6B23CD603687}" type="slidenum">
              <a:rPr lang="es-ES" smtClean="0"/>
              <a:pPr/>
              <a:t>7</a:t>
            </a:fld>
            <a:endParaRPr lang="es-ES" dirty="0"/>
          </a:p>
        </p:txBody>
      </p:sp>
      <p:sp>
        <p:nvSpPr>
          <p:cNvPr id="12" name="Rectangle 11">
            <a:extLst>
              <a:ext uri="{FF2B5EF4-FFF2-40B4-BE49-F238E27FC236}">
                <a16:creationId xmlns:a16="http://schemas.microsoft.com/office/drawing/2014/main" id="{E1672ECF-3667-468D-B16C-60DF5C7E0945}"/>
              </a:ext>
            </a:extLst>
          </p:cNvPr>
          <p:cNvSpPr/>
          <p:nvPr/>
        </p:nvSpPr>
        <p:spPr>
          <a:xfrm>
            <a:off x="8159750" y="4572000"/>
            <a:ext cx="901700" cy="446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dirty="0" err="1"/>
          </a:p>
        </p:txBody>
      </p:sp>
      <p:pic>
        <p:nvPicPr>
          <p:cNvPr id="9" name="Picture 8">
            <a:extLst>
              <a:ext uri="{FF2B5EF4-FFF2-40B4-BE49-F238E27FC236}">
                <a16:creationId xmlns:a16="http://schemas.microsoft.com/office/drawing/2014/main" id="{EEA851C6-8377-4B6B-A82C-115A0753377A}"/>
              </a:ext>
            </a:extLst>
          </p:cNvPr>
          <p:cNvPicPr>
            <a:picLocks noChangeAspect="1"/>
          </p:cNvPicPr>
          <p:nvPr/>
        </p:nvPicPr>
        <p:blipFill>
          <a:blip r:embed="rId3"/>
          <a:stretch>
            <a:fillRect/>
          </a:stretch>
        </p:blipFill>
        <p:spPr>
          <a:xfrm>
            <a:off x="2657697" y="475155"/>
            <a:ext cx="4391864" cy="3512859"/>
          </a:xfrm>
          <a:prstGeom prst="rect">
            <a:avLst/>
          </a:prstGeom>
        </p:spPr>
      </p:pic>
      <p:pic>
        <p:nvPicPr>
          <p:cNvPr id="16" name="Picture 15">
            <a:extLst>
              <a:ext uri="{FF2B5EF4-FFF2-40B4-BE49-F238E27FC236}">
                <a16:creationId xmlns:a16="http://schemas.microsoft.com/office/drawing/2014/main" id="{F97DBF02-5736-4487-AAC5-A8A00BF58E09}"/>
              </a:ext>
            </a:extLst>
          </p:cNvPr>
          <p:cNvPicPr>
            <a:picLocks noChangeAspect="1"/>
          </p:cNvPicPr>
          <p:nvPr/>
        </p:nvPicPr>
        <p:blipFill>
          <a:blip r:embed="rId4"/>
          <a:stretch>
            <a:fillRect/>
          </a:stretch>
        </p:blipFill>
        <p:spPr>
          <a:xfrm>
            <a:off x="6983597" y="3997746"/>
            <a:ext cx="1815058" cy="1020970"/>
          </a:xfrm>
          <a:prstGeom prst="rect">
            <a:avLst/>
          </a:prstGeom>
        </p:spPr>
      </p:pic>
    </p:spTree>
    <p:extLst>
      <p:ext uri="{BB962C8B-B14F-4D97-AF65-F5344CB8AC3E}">
        <p14:creationId xmlns:p14="http://schemas.microsoft.com/office/powerpoint/2010/main" val="2962811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A8FB38EC-D664-45D6-BF98-B60F3AA0CADF}"/>
              </a:ext>
            </a:extLst>
          </p:cNvPr>
          <p:cNvSpPr>
            <a:spLocks noGrp="1"/>
          </p:cNvSpPr>
          <p:nvPr>
            <p:ph type="body" sz="quarter" idx="13"/>
          </p:nvPr>
        </p:nvSpPr>
        <p:spPr bwMode="gray">
          <a:xfrm>
            <a:off x="449816" y="966784"/>
            <a:ext cx="4122182" cy="3495469"/>
          </a:xfrm>
        </p:spPr>
        <p:txBody>
          <a:bodyPr/>
          <a:lstStyle/>
          <a:p>
            <a:endParaRPr lang="es-ES" sz="1300" b="1" dirty="0"/>
          </a:p>
          <a:p>
            <a:pPr algn="just"/>
            <a:r>
              <a:rPr lang="es-DO" sz="1400" dirty="0"/>
              <a:t>Para dispositivos fotovoltaicos es necesario definir una potencia activa pico, que es l</a:t>
            </a:r>
            <a:r>
              <a:rPr lang="es-ES" sz="1400" dirty="0"/>
              <a:t>a </a:t>
            </a:r>
            <a:r>
              <a:rPr lang="es-ES" sz="1400" b="1" dirty="0"/>
              <a:t>máxima</a:t>
            </a:r>
            <a:r>
              <a:rPr lang="es-ES" sz="1400" dirty="0"/>
              <a:t> potencia eléctrica que éste puede generar bajo las siguientes </a:t>
            </a:r>
            <a:r>
              <a:rPr lang="es-ES" sz="1400" b="1" dirty="0"/>
              <a:t>condiciones estándares de medida</a:t>
            </a:r>
            <a:r>
              <a:rPr lang="es-ES" sz="1400" dirty="0"/>
              <a:t>:</a:t>
            </a:r>
          </a:p>
          <a:p>
            <a:pPr lvl="1" algn="just"/>
            <a:r>
              <a:rPr lang="es-ES" sz="1400" dirty="0"/>
              <a:t>irradiancia: 1000 W/m²</a:t>
            </a:r>
          </a:p>
          <a:p>
            <a:pPr lvl="1" algn="just"/>
            <a:r>
              <a:rPr lang="es-ES" sz="1400" dirty="0"/>
              <a:t>temperatura: 25° C</a:t>
            </a:r>
          </a:p>
          <a:p>
            <a:pPr lvl="1" algn="just"/>
            <a:r>
              <a:rPr lang="es-ES" sz="1400" dirty="0"/>
              <a:t>AM: 1.5</a:t>
            </a:r>
          </a:p>
          <a:p>
            <a:pPr marL="0" lvl="1" indent="0" algn="just">
              <a:buNone/>
            </a:pPr>
            <a:r>
              <a:rPr lang="es-DO" sz="1400" u="sng" dirty="0"/>
              <a:t>Ejemplo:</a:t>
            </a:r>
            <a:r>
              <a:rPr lang="es-DO" sz="1400" dirty="0"/>
              <a:t> Monte Plata Solar tiene una capacidad instalada de </a:t>
            </a:r>
            <a:r>
              <a:rPr lang="es-DO" sz="1400" b="1" i="1" u="sng" dirty="0"/>
              <a:t>30 </a:t>
            </a:r>
            <a:r>
              <a:rPr lang="es-DO" sz="1400" b="1" i="1" u="sng" dirty="0" err="1"/>
              <a:t>MWp</a:t>
            </a:r>
            <a:r>
              <a:rPr lang="es-DO" sz="1400" dirty="0"/>
              <a:t>.</a:t>
            </a:r>
            <a:endParaRPr lang="es-ES" sz="1300" u="sng" dirty="0"/>
          </a:p>
          <a:p>
            <a:pPr marL="0" lvl="1" indent="0" algn="just">
              <a:buNone/>
            </a:pPr>
            <a:endParaRPr lang="es-ES" sz="1400" u="sng" dirty="0"/>
          </a:p>
        </p:txBody>
      </p:sp>
      <p:sp>
        <p:nvSpPr>
          <p:cNvPr id="14" name="Titel 13">
            <a:extLst>
              <a:ext uri="{FF2B5EF4-FFF2-40B4-BE49-F238E27FC236}">
                <a16:creationId xmlns:a16="http://schemas.microsoft.com/office/drawing/2014/main" id="{90B2D1F9-E2CA-4D55-B635-ECBC43F4D92A}"/>
              </a:ext>
            </a:extLst>
          </p:cNvPr>
          <p:cNvSpPr>
            <a:spLocks noGrp="1"/>
          </p:cNvSpPr>
          <p:nvPr>
            <p:ph type="title"/>
          </p:nvPr>
        </p:nvSpPr>
        <p:spPr bwMode="gray">
          <a:xfrm>
            <a:off x="449816" y="240212"/>
            <a:ext cx="8567183" cy="540544"/>
          </a:xfrm>
        </p:spPr>
        <p:txBody>
          <a:bodyPr/>
          <a:lstStyle/>
          <a:p>
            <a:r>
              <a:rPr lang="en-US" noProof="1"/>
              <a:t>Potencia </a:t>
            </a:r>
            <a:r>
              <a:rPr lang="es-DO" noProof="1"/>
              <a:t>para elementos fotovoltaicos</a:t>
            </a:r>
            <a:endParaRPr lang="es-ES" noProof="1"/>
          </a:p>
        </p:txBody>
      </p:sp>
      <p:sp>
        <p:nvSpPr>
          <p:cNvPr id="8" name="Datumsplatzhalter 7">
            <a:extLst>
              <a:ext uri="{FF2B5EF4-FFF2-40B4-BE49-F238E27FC236}">
                <a16:creationId xmlns:a16="http://schemas.microsoft.com/office/drawing/2014/main" id="{0E6ADE2E-6142-42A5-B92D-9CA96C8B7AE0}"/>
              </a:ext>
            </a:extLst>
          </p:cNvPr>
          <p:cNvSpPr>
            <a:spLocks noGrp="1"/>
          </p:cNvSpPr>
          <p:nvPr>
            <p:ph type="dt" sz="half" idx="14"/>
          </p:nvPr>
        </p:nvSpPr>
        <p:spPr/>
        <p:txBody>
          <a:bodyPr/>
          <a:lstStyle/>
          <a:p>
            <a:r>
              <a:rPr lang="es-ES" dirty="0"/>
              <a:t>24.10.2019</a:t>
            </a:r>
          </a:p>
        </p:txBody>
      </p:sp>
      <p:sp>
        <p:nvSpPr>
          <p:cNvPr id="10" name="Fußzeilenplatzhalter 9">
            <a:extLst>
              <a:ext uri="{FF2B5EF4-FFF2-40B4-BE49-F238E27FC236}">
                <a16:creationId xmlns:a16="http://schemas.microsoft.com/office/drawing/2014/main" id="{35419B7E-8040-425C-9B6A-43C67445178D}"/>
              </a:ext>
            </a:extLst>
          </p:cNvPr>
          <p:cNvSpPr>
            <a:spLocks noGrp="1"/>
          </p:cNvSpPr>
          <p:nvPr>
            <p:ph type="ftr" sz="quarter" idx="15"/>
          </p:nvPr>
        </p:nvSpPr>
        <p:spPr/>
        <p:txBody>
          <a:bodyPr/>
          <a:lstStyle/>
          <a:p>
            <a:r>
              <a:rPr lang="es-ES" dirty="0"/>
              <a:t>Concepto Básicos Sobre Energía y Energía Renovable</a:t>
            </a:r>
          </a:p>
        </p:txBody>
      </p:sp>
      <p:sp>
        <p:nvSpPr>
          <p:cNvPr id="11" name="Foliennummernplatzhalter 10">
            <a:extLst>
              <a:ext uri="{FF2B5EF4-FFF2-40B4-BE49-F238E27FC236}">
                <a16:creationId xmlns:a16="http://schemas.microsoft.com/office/drawing/2014/main" id="{FB34E1CC-2CE1-42DF-AD32-B2E082FCEA7C}"/>
              </a:ext>
            </a:extLst>
          </p:cNvPr>
          <p:cNvSpPr>
            <a:spLocks noGrp="1"/>
          </p:cNvSpPr>
          <p:nvPr>
            <p:ph type="sldNum" sz="quarter" idx="16"/>
          </p:nvPr>
        </p:nvSpPr>
        <p:spPr/>
        <p:txBody>
          <a:bodyPr/>
          <a:lstStyle/>
          <a:p>
            <a:r>
              <a:rPr lang="es-ES"/>
              <a:t>Página </a:t>
            </a:r>
            <a:fld id="{3A8B5DB7-81A8-4ED4-916B-6B23CD603687}" type="slidenum">
              <a:rPr lang="es-ES" smtClean="0"/>
              <a:pPr/>
              <a:t>8</a:t>
            </a:fld>
            <a:endParaRPr lang="es-ES" dirty="0"/>
          </a:p>
        </p:txBody>
      </p:sp>
      <p:sp>
        <p:nvSpPr>
          <p:cNvPr id="2" name="Rectangle 1">
            <a:extLst>
              <a:ext uri="{FF2B5EF4-FFF2-40B4-BE49-F238E27FC236}">
                <a16:creationId xmlns:a16="http://schemas.microsoft.com/office/drawing/2014/main" id="{3EE64C1E-0617-4CCA-B9AC-86C584A69712}"/>
              </a:ext>
            </a:extLst>
          </p:cNvPr>
          <p:cNvSpPr/>
          <p:nvPr/>
        </p:nvSpPr>
        <p:spPr>
          <a:xfrm>
            <a:off x="7220185" y="2529406"/>
            <a:ext cx="1753579" cy="370226"/>
          </a:xfrm>
          <a:prstGeom prst="rect">
            <a:avLst/>
          </a:prstGeom>
          <a:solidFill>
            <a:schemeClr val="accent5">
              <a:lumMod val="75000"/>
            </a:schemeClr>
          </a:solidFill>
          <a:ln>
            <a:solidFill>
              <a:srgbClr val="232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DO" b="1" dirty="0">
                <a:ln w="3175">
                  <a:solidFill>
                    <a:srgbClr val="232120"/>
                  </a:solidFill>
                </a:ln>
              </a:rPr>
              <a:t>Potencia Reactiva</a:t>
            </a:r>
          </a:p>
        </p:txBody>
      </p:sp>
      <p:sp>
        <p:nvSpPr>
          <p:cNvPr id="66" name="Rectangle 65">
            <a:extLst>
              <a:ext uri="{FF2B5EF4-FFF2-40B4-BE49-F238E27FC236}">
                <a16:creationId xmlns:a16="http://schemas.microsoft.com/office/drawing/2014/main" id="{B1BF953C-C04C-4C85-917B-1F194281CA26}"/>
              </a:ext>
            </a:extLst>
          </p:cNvPr>
          <p:cNvSpPr/>
          <p:nvPr/>
        </p:nvSpPr>
        <p:spPr>
          <a:xfrm>
            <a:off x="5719535" y="1966816"/>
            <a:ext cx="2377440" cy="370226"/>
          </a:xfrm>
          <a:prstGeom prst="rect">
            <a:avLst/>
          </a:prstGeom>
          <a:solidFill>
            <a:schemeClr val="accent1">
              <a:lumMod val="75000"/>
            </a:schemeClr>
          </a:solidFill>
          <a:ln>
            <a:solidFill>
              <a:srgbClr val="232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DO" b="1" dirty="0">
                <a:ln w="3175">
                  <a:solidFill>
                    <a:srgbClr val="232120"/>
                  </a:solidFill>
                </a:ln>
              </a:rPr>
              <a:t>Potencia Aparente</a:t>
            </a:r>
          </a:p>
        </p:txBody>
      </p:sp>
      <p:cxnSp>
        <p:nvCxnSpPr>
          <p:cNvPr id="70" name="Connector: Elbow 69">
            <a:extLst>
              <a:ext uri="{FF2B5EF4-FFF2-40B4-BE49-F238E27FC236}">
                <a16:creationId xmlns:a16="http://schemas.microsoft.com/office/drawing/2014/main" id="{7F3C1EFA-DA33-4C5D-A56B-9CD2CD500EB5}"/>
              </a:ext>
            </a:extLst>
          </p:cNvPr>
          <p:cNvCxnSpPr>
            <a:cxnSpLocks/>
            <a:stCxn id="66" idx="2"/>
            <a:endCxn id="2" idx="0"/>
          </p:cNvCxnSpPr>
          <p:nvPr/>
        </p:nvCxnSpPr>
        <p:spPr>
          <a:xfrm rot="16200000" flipH="1">
            <a:off x="7406433" y="1838864"/>
            <a:ext cx="192364" cy="118872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48E8A43D-B799-4060-AD3B-933A6D303F0B}"/>
              </a:ext>
            </a:extLst>
          </p:cNvPr>
          <p:cNvSpPr/>
          <p:nvPr/>
        </p:nvSpPr>
        <p:spPr>
          <a:xfrm>
            <a:off x="4841711" y="2529406"/>
            <a:ext cx="1755648" cy="370226"/>
          </a:xfrm>
          <a:prstGeom prst="rect">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DO" b="1" dirty="0">
                <a:ln w="3175">
                  <a:solidFill>
                    <a:srgbClr val="232120"/>
                  </a:solidFill>
                </a:ln>
              </a:rPr>
              <a:t>Potencia Activa</a:t>
            </a:r>
          </a:p>
        </p:txBody>
      </p:sp>
      <p:cxnSp>
        <p:nvCxnSpPr>
          <p:cNvPr id="77" name="Connector: Elbow 76">
            <a:extLst>
              <a:ext uri="{FF2B5EF4-FFF2-40B4-BE49-F238E27FC236}">
                <a16:creationId xmlns:a16="http://schemas.microsoft.com/office/drawing/2014/main" id="{F26D308C-C4BD-4DCA-A412-BC00C379886E}"/>
              </a:ext>
            </a:extLst>
          </p:cNvPr>
          <p:cNvCxnSpPr>
            <a:cxnSpLocks/>
            <a:stCxn id="66" idx="2"/>
            <a:endCxn id="75" idx="0"/>
          </p:cNvCxnSpPr>
          <p:nvPr/>
        </p:nvCxnSpPr>
        <p:spPr>
          <a:xfrm rot="5400000">
            <a:off x="6217713" y="1838864"/>
            <a:ext cx="192364" cy="118872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E1672ECF-3667-468D-B16C-60DF5C7E0945}"/>
              </a:ext>
            </a:extLst>
          </p:cNvPr>
          <p:cNvSpPr/>
          <p:nvPr/>
        </p:nvSpPr>
        <p:spPr>
          <a:xfrm>
            <a:off x="8159750" y="4572000"/>
            <a:ext cx="901700" cy="446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dirty="0" err="1"/>
          </a:p>
        </p:txBody>
      </p:sp>
      <p:pic>
        <p:nvPicPr>
          <p:cNvPr id="18" name="Picture 17">
            <a:extLst>
              <a:ext uri="{FF2B5EF4-FFF2-40B4-BE49-F238E27FC236}">
                <a16:creationId xmlns:a16="http://schemas.microsoft.com/office/drawing/2014/main" id="{23472010-DF73-4925-8B6D-C0BE03D10B63}"/>
              </a:ext>
            </a:extLst>
          </p:cNvPr>
          <p:cNvPicPr>
            <a:picLocks noChangeAspect="1"/>
          </p:cNvPicPr>
          <p:nvPr/>
        </p:nvPicPr>
        <p:blipFill>
          <a:blip r:embed="rId3"/>
          <a:stretch>
            <a:fillRect/>
          </a:stretch>
        </p:blipFill>
        <p:spPr>
          <a:xfrm>
            <a:off x="6983597" y="3997746"/>
            <a:ext cx="1815058" cy="1020970"/>
          </a:xfrm>
          <a:prstGeom prst="rect">
            <a:avLst/>
          </a:prstGeom>
        </p:spPr>
      </p:pic>
    </p:spTree>
    <p:extLst>
      <p:ext uri="{BB962C8B-B14F-4D97-AF65-F5344CB8AC3E}">
        <p14:creationId xmlns:p14="http://schemas.microsoft.com/office/powerpoint/2010/main" val="24018078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3">
            <a:extLst>
              <a:ext uri="{FF2B5EF4-FFF2-40B4-BE49-F238E27FC236}">
                <a16:creationId xmlns:a16="http://schemas.microsoft.com/office/drawing/2014/main" id="{90B2D1F9-E2CA-4D55-B635-ECBC43F4D92A}"/>
              </a:ext>
            </a:extLst>
          </p:cNvPr>
          <p:cNvSpPr>
            <a:spLocks noGrp="1"/>
          </p:cNvSpPr>
          <p:nvPr>
            <p:ph type="title"/>
          </p:nvPr>
        </p:nvSpPr>
        <p:spPr bwMode="gray">
          <a:xfrm>
            <a:off x="449817" y="131699"/>
            <a:ext cx="8567183" cy="250076"/>
          </a:xfrm>
        </p:spPr>
        <p:txBody>
          <a:bodyPr/>
          <a:lstStyle/>
          <a:p>
            <a:r>
              <a:rPr lang="es-DO" noProof="1"/>
              <a:t>Fuentes de Energía</a:t>
            </a:r>
            <a:endParaRPr lang="es-ES" noProof="1"/>
          </a:p>
        </p:txBody>
      </p:sp>
      <p:sp>
        <p:nvSpPr>
          <p:cNvPr id="8" name="Datumsplatzhalter 7">
            <a:extLst>
              <a:ext uri="{FF2B5EF4-FFF2-40B4-BE49-F238E27FC236}">
                <a16:creationId xmlns:a16="http://schemas.microsoft.com/office/drawing/2014/main" id="{0E6ADE2E-6142-42A5-B92D-9CA96C8B7AE0}"/>
              </a:ext>
            </a:extLst>
          </p:cNvPr>
          <p:cNvSpPr>
            <a:spLocks noGrp="1"/>
          </p:cNvSpPr>
          <p:nvPr>
            <p:ph type="dt" sz="half" idx="14"/>
          </p:nvPr>
        </p:nvSpPr>
        <p:spPr/>
        <p:txBody>
          <a:bodyPr/>
          <a:lstStyle/>
          <a:p>
            <a:r>
              <a:rPr lang="es-ES" dirty="0"/>
              <a:t>24.10.2019</a:t>
            </a:r>
          </a:p>
        </p:txBody>
      </p:sp>
      <p:sp>
        <p:nvSpPr>
          <p:cNvPr id="10" name="Fußzeilenplatzhalter 9">
            <a:extLst>
              <a:ext uri="{FF2B5EF4-FFF2-40B4-BE49-F238E27FC236}">
                <a16:creationId xmlns:a16="http://schemas.microsoft.com/office/drawing/2014/main" id="{35419B7E-8040-425C-9B6A-43C67445178D}"/>
              </a:ext>
            </a:extLst>
          </p:cNvPr>
          <p:cNvSpPr>
            <a:spLocks noGrp="1"/>
          </p:cNvSpPr>
          <p:nvPr>
            <p:ph type="ftr" sz="quarter" idx="15"/>
          </p:nvPr>
        </p:nvSpPr>
        <p:spPr/>
        <p:txBody>
          <a:bodyPr/>
          <a:lstStyle/>
          <a:p>
            <a:r>
              <a:rPr lang="es-ES" dirty="0"/>
              <a:t>Concepto Básicos Sobre Energía y Energía Renovable</a:t>
            </a:r>
          </a:p>
        </p:txBody>
      </p:sp>
      <p:sp>
        <p:nvSpPr>
          <p:cNvPr id="11" name="Foliennummernplatzhalter 10">
            <a:extLst>
              <a:ext uri="{FF2B5EF4-FFF2-40B4-BE49-F238E27FC236}">
                <a16:creationId xmlns:a16="http://schemas.microsoft.com/office/drawing/2014/main" id="{FB34E1CC-2CE1-42DF-AD32-B2E082FCEA7C}"/>
              </a:ext>
            </a:extLst>
          </p:cNvPr>
          <p:cNvSpPr>
            <a:spLocks noGrp="1"/>
          </p:cNvSpPr>
          <p:nvPr>
            <p:ph type="sldNum" sz="quarter" idx="16"/>
          </p:nvPr>
        </p:nvSpPr>
        <p:spPr/>
        <p:txBody>
          <a:bodyPr/>
          <a:lstStyle/>
          <a:p>
            <a:r>
              <a:rPr lang="es-ES"/>
              <a:t>Página </a:t>
            </a:r>
            <a:fld id="{3A8B5DB7-81A8-4ED4-916B-6B23CD603687}" type="slidenum">
              <a:rPr lang="es-ES" smtClean="0"/>
              <a:pPr/>
              <a:t>9</a:t>
            </a:fld>
            <a:endParaRPr lang="es-ES" dirty="0"/>
          </a:p>
        </p:txBody>
      </p:sp>
      <p:sp>
        <p:nvSpPr>
          <p:cNvPr id="2" name="Rectangle 1">
            <a:extLst>
              <a:ext uri="{FF2B5EF4-FFF2-40B4-BE49-F238E27FC236}">
                <a16:creationId xmlns:a16="http://schemas.microsoft.com/office/drawing/2014/main" id="{3EE64C1E-0617-4CCA-B9AC-86C584A69712}"/>
              </a:ext>
            </a:extLst>
          </p:cNvPr>
          <p:cNvSpPr/>
          <p:nvPr/>
        </p:nvSpPr>
        <p:spPr>
          <a:xfrm>
            <a:off x="5818453" y="944366"/>
            <a:ext cx="2377440" cy="370226"/>
          </a:xfrm>
          <a:prstGeom prst="rect">
            <a:avLst/>
          </a:prstGeom>
          <a:solidFill>
            <a:schemeClr val="accent2">
              <a:lumMod val="60000"/>
              <a:lumOff val="40000"/>
            </a:schemeClr>
          </a:solidFill>
          <a:ln>
            <a:solidFill>
              <a:srgbClr val="232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DO" b="1" dirty="0">
                <a:ln w="3175">
                  <a:solidFill>
                    <a:srgbClr val="232120"/>
                  </a:solidFill>
                </a:ln>
              </a:rPr>
              <a:t>Renovable</a:t>
            </a:r>
          </a:p>
        </p:txBody>
      </p:sp>
      <p:sp>
        <p:nvSpPr>
          <p:cNvPr id="17" name="Rectangle 16">
            <a:extLst>
              <a:ext uri="{FF2B5EF4-FFF2-40B4-BE49-F238E27FC236}">
                <a16:creationId xmlns:a16="http://schemas.microsoft.com/office/drawing/2014/main" id="{38161CEA-BFDC-4DE2-AA8B-59AF055ADBAA}"/>
              </a:ext>
            </a:extLst>
          </p:cNvPr>
          <p:cNvSpPr/>
          <p:nvPr/>
        </p:nvSpPr>
        <p:spPr>
          <a:xfrm>
            <a:off x="5372667" y="1498520"/>
            <a:ext cx="1188720" cy="370226"/>
          </a:xfrm>
          <a:prstGeom prst="rect">
            <a:avLst/>
          </a:prstGeom>
          <a:solidFill>
            <a:schemeClr val="accent4"/>
          </a:solidFill>
          <a:ln>
            <a:solidFill>
              <a:srgbClr val="23212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s-DO" b="1" dirty="0">
                <a:ln w="3175">
                  <a:solidFill>
                    <a:schemeClr val="tx1"/>
                  </a:solidFill>
                </a:ln>
                <a:solidFill>
                  <a:schemeClr val="bg1"/>
                </a:solidFill>
              </a:rPr>
              <a:t>Solar</a:t>
            </a:r>
          </a:p>
        </p:txBody>
      </p:sp>
      <p:sp>
        <p:nvSpPr>
          <p:cNvPr id="18" name="Rectangle 17">
            <a:extLst>
              <a:ext uri="{FF2B5EF4-FFF2-40B4-BE49-F238E27FC236}">
                <a16:creationId xmlns:a16="http://schemas.microsoft.com/office/drawing/2014/main" id="{AFDBE454-67F9-4823-ACBE-DC524F036748}"/>
              </a:ext>
            </a:extLst>
          </p:cNvPr>
          <p:cNvSpPr/>
          <p:nvPr/>
        </p:nvSpPr>
        <p:spPr>
          <a:xfrm>
            <a:off x="7444734" y="1498517"/>
            <a:ext cx="1188720" cy="370226"/>
          </a:xfrm>
          <a:prstGeom prst="rect">
            <a:avLst/>
          </a:prstGeom>
          <a:solidFill>
            <a:schemeClr val="accent5">
              <a:lumMod val="40000"/>
              <a:lumOff val="60000"/>
            </a:schemeClr>
          </a:solidFill>
          <a:ln>
            <a:solidFill>
              <a:srgbClr val="232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DO" b="1" dirty="0">
                <a:ln w="3175">
                  <a:solidFill>
                    <a:schemeClr val="tx1"/>
                  </a:solidFill>
                </a:ln>
                <a:solidFill>
                  <a:schemeClr val="bg1"/>
                </a:solidFill>
              </a:rPr>
              <a:t>No Solar</a:t>
            </a:r>
          </a:p>
        </p:txBody>
      </p:sp>
      <p:cxnSp>
        <p:nvCxnSpPr>
          <p:cNvPr id="12" name="Connector: Elbow 11">
            <a:extLst>
              <a:ext uri="{FF2B5EF4-FFF2-40B4-BE49-F238E27FC236}">
                <a16:creationId xmlns:a16="http://schemas.microsoft.com/office/drawing/2014/main" id="{EF2ED3A4-C3D1-40D9-B93B-FF6D5D101554}"/>
              </a:ext>
            </a:extLst>
          </p:cNvPr>
          <p:cNvCxnSpPr>
            <a:stCxn id="2" idx="2"/>
            <a:endCxn id="17" idx="0"/>
          </p:cNvCxnSpPr>
          <p:nvPr/>
        </p:nvCxnSpPr>
        <p:spPr>
          <a:xfrm rot="5400000">
            <a:off x="6395136" y="886483"/>
            <a:ext cx="183928" cy="104014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3B8C894F-39B7-4B40-A2BA-37EABD6C8BC0}"/>
              </a:ext>
            </a:extLst>
          </p:cNvPr>
          <p:cNvCxnSpPr>
            <a:stCxn id="2" idx="2"/>
            <a:endCxn id="18" idx="0"/>
          </p:cNvCxnSpPr>
          <p:nvPr/>
        </p:nvCxnSpPr>
        <p:spPr>
          <a:xfrm rot="16200000" flipH="1">
            <a:off x="7431171" y="890593"/>
            <a:ext cx="183925" cy="103192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91746DCC-A38E-4CD3-B652-337C13B8247C}"/>
              </a:ext>
            </a:extLst>
          </p:cNvPr>
          <p:cNvSpPr/>
          <p:nvPr/>
        </p:nvSpPr>
        <p:spPr>
          <a:xfrm>
            <a:off x="7660312" y="2186389"/>
            <a:ext cx="1221404" cy="37022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DO" b="1" dirty="0">
                <a:ln w="3175">
                  <a:solidFill>
                    <a:schemeClr val="tx1"/>
                  </a:solidFill>
                </a:ln>
                <a:solidFill>
                  <a:schemeClr val="bg1"/>
                </a:solidFill>
              </a:rPr>
              <a:t>Mareomotriz</a:t>
            </a:r>
          </a:p>
        </p:txBody>
      </p:sp>
      <p:sp>
        <p:nvSpPr>
          <p:cNvPr id="24" name="Rectangle 23">
            <a:extLst>
              <a:ext uri="{FF2B5EF4-FFF2-40B4-BE49-F238E27FC236}">
                <a16:creationId xmlns:a16="http://schemas.microsoft.com/office/drawing/2014/main" id="{38BCB704-334F-4C73-8F8D-CCE1096A7BA9}"/>
              </a:ext>
            </a:extLst>
          </p:cNvPr>
          <p:cNvSpPr/>
          <p:nvPr/>
        </p:nvSpPr>
        <p:spPr>
          <a:xfrm>
            <a:off x="4646093" y="2099696"/>
            <a:ext cx="1188720" cy="3702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DO" b="1" dirty="0">
                <a:ln w="3175">
                  <a:solidFill>
                    <a:schemeClr val="tx1"/>
                  </a:solidFill>
                </a:ln>
                <a:solidFill>
                  <a:schemeClr val="bg1"/>
                </a:solidFill>
              </a:rPr>
              <a:t>Indirecta</a:t>
            </a:r>
          </a:p>
        </p:txBody>
      </p:sp>
      <p:sp>
        <p:nvSpPr>
          <p:cNvPr id="25" name="Rectangle 24">
            <a:extLst>
              <a:ext uri="{FF2B5EF4-FFF2-40B4-BE49-F238E27FC236}">
                <a16:creationId xmlns:a16="http://schemas.microsoft.com/office/drawing/2014/main" id="{57889E14-E145-4E04-9661-BB1F34C6AC2A}"/>
              </a:ext>
            </a:extLst>
          </p:cNvPr>
          <p:cNvSpPr/>
          <p:nvPr/>
        </p:nvSpPr>
        <p:spPr>
          <a:xfrm>
            <a:off x="7660312" y="2689145"/>
            <a:ext cx="1221404" cy="37022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DO" b="1" dirty="0">
                <a:ln w="3175">
                  <a:solidFill>
                    <a:schemeClr val="tx1"/>
                  </a:solidFill>
                </a:ln>
                <a:solidFill>
                  <a:schemeClr val="bg1"/>
                </a:solidFill>
              </a:rPr>
              <a:t>Geotérmica</a:t>
            </a:r>
          </a:p>
        </p:txBody>
      </p:sp>
      <p:cxnSp>
        <p:nvCxnSpPr>
          <p:cNvPr id="27" name="Connector: Elbow 26">
            <a:extLst>
              <a:ext uri="{FF2B5EF4-FFF2-40B4-BE49-F238E27FC236}">
                <a16:creationId xmlns:a16="http://schemas.microsoft.com/office/drawing/2014/main" id="{114B39DA-1A23-49C7-9F6D-1337709494C0}"/>
              </a:ext>
            </a:extLst>
          </p:cNvPr>
          <p:cNvCxnSpPr>
            <a:cxnSpLocks/>
            <a:endCxn id="23" idx="1"/>
          </p:cNvCxnSpPr>
          <p:nvPr/>
        </p:nvCxnSpPr>
        <p:spPr>
          <a:xfrm rot="16200000" flipH="1">
            <a:off x="7341982" y="2053172"/>
            <a:ext cx="502756" cy="13390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4C7D007F-F3D6-4687-99E0-DC8C26B254DD}"/>
              </a:ext>
            </a:extLst>
          </p:cNvPr>
          <p:cNvCxnSpPr>
            <a:cxnSpLocks/>
            <a:endCxn id="25" idx="1"/>
          </p:cNvCxnSpPr>
          <p:nvPr/>
        </p:nvCxnSpPr>
        <p:spPr>
          <a:xfrm rot="16200000" flipH="1">
            <a:off x="7090603" y="2304549"/>
            <a:ext cx="1005514" cy="13390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03BBE43C-E588-4D37-AEA9-9F86C6F6DE50}"/>
              </a:ext>
            </a:extLst>
          </p:cNvPr>
          <p:cNvSpPr/>
          <p:nvPr/>
        </p:nvSpPr>
        <p:spPr>
          <a:xfrm>
            <a:off x="6081335" y="2099696"/>
            <a:ext cx="1188720" cy="3702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DO" b="1" dirty="0">
                <a:ln w="3175">
                  <a:solidFill>
                    <a:schemeClr val="tx1"/>
                  </a:solidFill>
                </a:ln>
                <a:solidFill>
                  <a:schemeClr val="bg1"/>
                </a:solidFill>
              </a:rPr>
              <a:t>Directa</a:t>
            </a:r>
          </a:p>
        </p:txBody>
      </p:sp>
      <p:sp>
        <p:nvSpPr>
          <p:cNvPr id="32" name="Rectangle 31">
            <a:extLst>
              <a:ext uri="{FF2B5EF4-FFF2-40B4-BE49-F238E27FC236}">
                <a16:creationId xmlns:a16="http://schemas.microsoft.com/office/drawing/2014/main" id="{80F2B40B-CD5C-4261-8218-4598B9B412B2}"/>
              </a:ext>
            </a:extLst>
          </p:cNvPr>
          <p:cNvSpPr/>
          <p:nvPr/>
        </p:nvSpPr>
        <p:spPr>
          <a:xfrm>
            <a:off x="4820001" y="2704218"/>
            <a:ext cx="1188720" cy="37022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DO" b="1" dirty="0">
                <a:ln w="3175">
                  <a:solidFill>
                    <a:schemeClr val="tx1"/>
                  </a:solidFill>
                </a:ln>
                <a:solidFill>
                  <a:schemeClr val="bg1"/>
                </a:solidFill>
              </a:rPr>
              <a:t>Hidráulica</a:t>
            </a:r>
          </a:p>
        </p:txBody>
      </p:sp>
      <p:sp>
        <p:nvSpPr>
          <p:cNvPr id="35" name="Rectangle 34">
            <a:extLst>
              <a:ext uri="{FF2B5EF4-FFF2-40B4-BE49-F238E27FC236}">
                <a16:creationId xmlns:a16="http://schemas.microsoft.com/office/drawing/2014/main" id="{DB30C06C-B8CC-44FB-B6B3-1A9F4A5FF979}"/>
              </a:ext>
            </a:extLst>
          </p:cNvPr>
          <p:cNvSpPr/>
          <p:nvPr/>
        </p:nvSpPr>
        <p:spPr>
          <a:xfrm>
            <a:off x="6185876" y="2741729"/>
            <a:ext cx="1258858" cy="37022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DO" b="1" dirty="0">
                <a:ln w="3175">
                  <a:solidFill>
                    <a:schemeClr val="tx1"/>
                  </a:solidFill>
                </a:ln>
                <a:solidFill>
                  <a:schemeClr val="bg1"/>
                </a:solidFill>
              </a:rPr>
              <a:t>Térmica</a:t>
            </a:r>
          </a:p>
        </p:txBody>
      </p:sp>
      <p:sp>
        <p:nvSpPr>
          <p:cNvPr id="36" name="Rectangle 35">
            <a:extLst>
              <a:ext uri="{FF2B5EF4-FFF2-40B4-BE49-F238E27FC236}">
                <a16:creationId xmlns:a16="http://schemas.microsoft.com/office/drawing/2014/main" id="{1A4B45C1-D8B6-4290-8B02-107AD1B886AB}"/>
              </a:ext>
            </a:extLst>
          </p:cNvPr>
          <p:cNvSpPr/>
          <p:nvPr/>
        </p:nvSpPr>
        <p:spPr>
          <a:xfrm>
            <a:off x="6185876" y="3272006"/>
            <a:ext cx="1258858" cy="37022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DO" b="1" dirty="0">
                <a:ln w="3175">
                  <a:solidFill>
                    <a:schemeClr val="tx1"/>
                  </a:solidFill>
                </a:ln>
                <a:solidFill>
                  <a:schemeClr val="bg1"/>
                </a:solidFill>
              </a:rPr>
              <a:t>Fotovoltaica</a:t>
            </a:r>
          </a:p>
        </p:txBody>
      </p:sp>
      <p:sp>
        <p:nvSpPr>
          <p:cNvPr id="37" name="Rectangle 36">
            <a:extLst>
              <a:ext uri="{FF2B5EF4-FFF2-40B4-BE49-F238E27FC236}">
                <a16:creationId xmlns:a16="http://schemas.microsoft.com/office/drawing/2014/main" id="{B6DCB7B8-DDDB-4EF6-9CFE-F9C5FA91E330}"/>
              </a:ext>
            </a:extLst>
          </p:cNvPr>
          <p:cNvSpPr/>
          <p:nvPr/>
        </p:nvSpPr>
        <p:spPr>
          <a:xfrm>
            <a:off x="4830568" y="3282455"/>
            <a:ext cx="1188720" cy="37022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DO" b="1" dirty="0">
                <a:ln w="3175">
                  <a:solidFill>
                    <a:schemeClr val="tx1"/>
                  </a:solidFill>
                </a:ln>
                <a:solidFill>
                  <a:schemeClr val="bg1"/>
                </a:solidFill>
              </a:rPr>
              <a:t>Eólica</a:t>
            </a:r>
          </a:p>
        </p:txBody>
      </p:sp>
      <p:sp>
        <p:nvSpPr>
          <p:cNvPr id="38" name="Rectangle 37">
            <a:extLst>
              <a:ext uri="{FF2B5EF4-FFF2-40B4-BE49-F238E27FC236}">
                <a16:creationId xmlns:a16="http://schemas.microsoft.com/office/drawing/2014/main" id="{BBBFCE8C-1CE9-43FE-9751-6D6107346CE3}"/>
              </a:ext>
            </a:extLst>
          </p:cNvPr>
          <p:cNvSpPr/>
          <p:nvPr/>
        </p:nvSpPr>
        <p:spPr>
          <a:xfrm>
            <a:off x="4830568" y="3811449"/>
            <a:ext cx="1188720" cy="37022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DO" b="1" dirty="0">
                <a:ln w="3175">
                  <a:solidFill>
                    <a:schemeClr val="tx1"/>
                  </a:solidFill>
                </a:ln>
                <a:solidFill>
                  <a:schemeClr val="bg1"/>
                </a:solidFill>
              </a:rPr>
              <a:t>Biomasa</a:t>
            </a:r>
          </a:p>
        </p:txBody>
      </p:sp>
      <p:cxnSp>
        <p:nvCxnSpPr>
          <p:cNvPr id="40" name="Connector: Elbow 39">
            <a:extLst>
              <a:ext uri="{FF2B5EF4-FFF2-40B4-BE49-F238E27FC236}">
                <a16:creationId xmlns:a16="http://schemas.microsoft.com/office/drawing/2014/main" id="{B14BBE5D-31B2-4F69-95E8-79524AE03AFC}"/>
              </a:ext>
            </a:extLst>
          </p:cNvPr>
          <p:cNvCxnSpPr>
            <a:endCxn id="32" idx="1"/>
          </p:cNvCxnSpPr>
          <p:nvPr/>
        </p:nvCxnSpPr>
        <p:spPr>
          <a:xfrm rot="16200000" flipH="1">
            <a:off x="4571911" y="2641240"/>
            <a:ext cx="419409" cy="7677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Connector: Elbow 41">
            <a:extLst>
              <a:ext uri="{FF2B5EF4-FFF2-40B4-BE49-F238E27FC236}">
                <a16:creationId xmlns:a16="http://schemas.microsoft.com/office/drawing/2014/main" id="{93032479-5F83-4BE2-B66A-479C150890C5}"/>
              </a:ext>
            </a:extLst>
          </p:cNvPr>
          <p:cNvCxnSpPr>
            <a:endCxn id="37" idx="1"/>
          </p:cNvCxnSpPr>
          <p:nvPr/>
        </p:nvCxnSpPr>
        <p:spPr>
          <a:xfrm rot="16200000" flipH="1">
            <a:off x="4284810" y="2921809"/>
            <a:ext cx="1004179" cy="8733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Connector: Elbow 43">
            <a:extLst>
              <a:ext uri="{FF2B5EF4-FFF2-40B4-BE49-F238E27FC236}">
                <a16:creationId xmlns:a16="http://schemas.microsoft.com/office/drawing/2014/main" id="{661EF1CE-ECBB-4D7B-AE8C-1D85699E5C86}"/>
              </a:ext>
            </a:extLst>
          </p:cNvPr>
          <p:cNvCxnSpPr>
            <a:endCxn id="38" idx="1"/>
          </p:cNvCxnSpPr>
          <p:nvPr/>
        </p:nvCxnSpPr>
        <p:spPr>
          <a:xfrm rot="16200000" flipH="1">
            <a:off x="4023577" y="3189570"/>
            <a:ext cx="1526643" cy="8733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Connector: Elbow 45">
            <a:extLst>
              <a:ext uri="{FF2B5EF4-FFF2-40B4-BE49-F238E27FC236}">
                <a16:creationId xmlns:a16="http://schemas.microsoft.com/office/drawing/2014/main" id="{6023D5CE-5C6A-4957-93F4-40E7FAC36C4E}"/>
              </a:ext>
            </a:extLst>
          </p:cNvPr>
          <p:cNvCxnSpPr>
            <a:stCxn id="17" idx="2"/>
            <a:endCxn id="24" idx="0"/>
          </p:cNvCxnSpPr>
          <p:nvPr/>
        </p:nvCxnSpPr>
        <p:spPr>
          <a:xfrm rot="5400000">
            <a:off x="5488265" y="1620934"/>
            <a:ext cx="230950" cy="72657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Connector: Elbow 47">
            <a:extLst>
              <a:ext uri="{FF2B5EF4-FFF2-40B4-BE49-F238E27FC236}">
                <a16:creationId xmlns:a16="http://schemas.microsoft.com/office/drawing/2014/main" id="{3A40C328-DC54-4486-A5A3-DACC949BAA33}"/>
              </a:ext>
            </a:extLst>
          </p:cNvPr>
          <p:cNvCxnSpPr>
            <a:stCxn id="17" idx="2"/>
            <a:endCxn id="30" idx="0"/>
          </p:cNvCxnSpPr>
          <p:nvPr/>
        </p:nvCxnSpPr>
        <p:spPr>
          <a:xfrm rot="16200000" flipH="1">
            <a:off x="6205886" y="1629887"/>
            <a:ext cx="230950" cy="70866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Connector: Elbow 51">
            <a:extLst>
              <a:ext uri="{FF2B5EF4-FFF2-40B4-BE49-F238E27FC236}">
                <a16:creationId xmlns:a16="http://schemas.microsoft.com/office/drawing/2014/main" id="{9300564C-6401-4D10-90F7-E347E83DE7BB}"/>
              </a:ext>
            </a:extLst>
          </p:cNvPr>
          <p:cNvCxnSpPr>
            <a:cxnSpLocks/>
            <a:endCxn id="35" idx="1"/>
          </p:cNvCxnSpPr>
          <p:nvPr/>
        </p:nvCxnSpPr>
        <p:spPr>
          <a:xfrm rot="16200000" flipH="1">
            <a:off x="5918207" y="2659173"/>
            <a:ext cx="450390" cy="8494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Connector: Elbow 55">
            <a:extLst>
              <a:ext uri="{FF2B5EF4-FFF2-40B4-BE49-F238E27FC236}">
                <a16:creationId xmlns:a16="http://schemas.microsoft.com/office/drawing/2014/main" id="{94621BCF-9053-486E-8A55-532C32AA9C6A}"/>
              </a:ext>
            </a:extLst>
          </p:cNvPr>
          <p:cNvCxnSpPr>
            <a:cxnSpLocks/>
          </p:cNvCxnSpPr>
          <p:nvPr/>
        </p:nvCxnSpPr>
        <p:spPr>
          <a:xfrm rot="16200000" flipH="1">
            <a:off x="5654706" y="2920561"/>
            <a:ext cx="980666" cy="8983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66" name="Rectangle 65">
            <a:extLst>
              <a:ext uri="{FF2B5EF4-FFF2-40B4-BE49-F238E27FC236}">
                <a16:creationId xmlns:a16="http://schemas.microsoft.com/office/drawing/2014/main" id="{B1BF953C-C04C-4C85-917B-1F194281CA26}"/>
              </a:ext>
            </a:extLst>
          </p:cNvPr>
          <p:cNvSpPr/>
          <p:nvPr/>
        </p:nvSpPr>
        <p:spPr>
          <a:xfrm>
            <a:off x="5818454" y="381775"/>
            <a:ext cx="2377440" cy="370226"/>
          </a:xfrm>
          <a:prstGeom prst="rect">
            <a:avLst/>
          </a:prstGeom>
          <a:solidFill>
            <a:schemeClr val="accent1">
              <a:lumMod val="75000"/>
            </a:schemeClr>
          </a:solidFill>
          <a:ln>
            <a:solidFill>
              <a:srgbClr val="232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DO" b="1" dirty="0">
                <a:ln w="3175">
                  <a:solidFill>
                    <a:srgbClr val="232120"/>
                  </a:solidFill>
                </a:ln>
              </a:rPr>
              <a:t>Fuente de Energía</a:t>
            </a:r>
          </a:p>
        </p:txBody>
      </p:sp>
      <p:cxnSp>
        <p:nvCxnSpPr>
          <p:cNvPr id="70" name="Connector: Elbow 69">
            <a:extLst>
              <a:ext uri="{FF2B5EF4-FFF2-40B4-BE49-F238E27FC236}">
                <a16:creationId xmlns:a16="http://schemas.microsoft.com/office/drawing/2014/main" id="{7F3C1EFA-DA33-4C5D-A56B-9CD2CD500EB5}"/>
              </a:ext>
            </a:extLst>
          </p:cNvPr>
          <p:cNvCxnSpPr>
            <a:stCxn id="66" idx="2"/>
            <a:endCxn id="2" idx="0"/>
          </p:cNvCxnSpPr>
          <p:nvPr/>
        </p:nvCxnSpPr>
        <p:spPr>
          <a:xfrm rot="5400000">
            <a:off x="6910992" y="848183"/>
            <a:ext cx="192365" cy="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BCC3D057-5153-4029-AF40-F3A3D7E29CF1}"/>
              </a:ext>
            </a:extLst>
          </p:cNvPr>
          <p:cNvSpPr/>
          <p:nvPr/>
        </p:nvSpPr>
        <p:spPr>
          <a:xfrm>
            <a:off x="7660312" y="3167232"/>
            <a:ext cx="1221404" cy="37022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DO" b="1">
                <a:ln w="3175">
                  <a:solidFill>
                    <a:schemeClr val="tx1"/>
                  </a:solidFill>
                </a:ln>
                <a:solidFill>
                  <a:schemeClr val="bg1"/>
                </a:solidFill>
              </a:rPr>
              <a:t>Undimotriz</a:t>
            </a:r>
            <a:endParaRPr lang="es-DO" b="1" dirty="0">
              <a:ln w="3175">
                <a:solidFill>
                  <a:schemeClr val="tx1"/>
                </a:solidFill>
              </a:ln>
              <a:solidFill>
                <a:schemeClr val="bg1"/>
              </a:solidFill>
            </a:endParaRPr>
          </a:p>
        </p:txBody>
      </p:sp>
      <p:cxnSp>
        <p:nvCxnSpPr>
          <p:cNvPr id="41" name="Connector: Elbow 40">
            <a:extLst>
              <a:ext uri="{FF2B5EF4-FFF2-40B4-BE49-F238E27FC236}">
                <a16:creationId xmlns:a16="http://schemas.microsoft.com/office/drawing/2014/main" id="{B5A15B1B-CE03-4FB6-81A8-CBDC92616D79}"/>
              </a:ext>
            </a:extLst>
          </p:cNvPr>
          <p:cNvCxnSpPr>
            <a:cxnSpLocks/>
          </p:cNvCxnSpPr>
          <p:nvPr/>
        </p:nvCxnSpPr>
        <p:spPr>
          <a:xfrm rot="16200000" flipH="1">
            <a:off x="7095140" y="2798226"/>
            <a:ext cx="1005514" cy="13390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32E248FC-75A1-4094-A519-749CB6CAAE64}"/>
              </a:ext>
            </a:extLst>
          </p:cNvPr>
          <p:cNvSpPr/>
          <p:nvPr/>
        </p:nvSpPr>
        <p:spPr>
          <a:xfrm>
            <a:off x="8159750" y="4572000"/>
            <a:ext cx="901700" cy="446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dirty="0" err="1"/>
          </a:p>
        </p:txBody>
      </p:sp>
      <p:sp>
        <p:nvSpPr>
          <p:cNvPr id="7" name="AutoShape 3">
            <a:extLst>
              <a:ext uri="{FF2B5EF4-FFF2-40B4-BE49-F238E27FC236}">
                <a16:creationId xmlns:a16="http://schemas.microsoft.com/office/drawing/2014/main" id="{BEDC143A-A1FD-4274-8968-B2CE23DA0DD6}"/>
              </a:ext>
            </a:extLst>
          </p:cNvPr>
          <p:cNvSpPr>
            <a:spLocks noChangeAspect="1" noChangeArrowheads="1" noTextEdit="1"/>
          </p:cNvSpPr>
          <p:nvPr/>
        </p:nvSpPr>
        <p:spPr bwMode="auto">
          <a:xfrm>
            <a:off x="373002" y="463934"/>
            <a:ext cx="3606806" cy="37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DO"/>
          </a:p>
        </p:txBody>
      </p:sp>
      <p:sp>
        <p:nvSpPr>
          <p:cNvPr id="9" name="Rectangle 5">
            <a:extLst>
              <a:ext uri="{FF2B5EF4-FFF2-40B4-BE49-F238E27FC236}">
                <a16:creationId xmlns:a16="http://schemas.microsoft.com/office/drawing/2014/main" id="{61226840-766A-4E6E-9C82-149EADF50E01}"/>
              </a:ext>
            </a:extLst>
          </p:cNvPr>
          <p:cNvSpPr>
            <a:spLocks noChangeArrowheads="1"/>
          </p:cNvSpPr>
          <p:nvPr/>
        </p:nvSpPr>
        <p:spPr bwMode="auto">
          <a:xfrm>
            <a:off x="382527" y="470284"/>
            <a:ext cx="1390652" cy="242888"/>
          </a:xfrm>
          <a:prstGeom prst="rect">
            <a:avLst/>
          </a:prstGeom>
          <a:solidFill>
            <a:srgbClr val="C80F0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DO"/>
          </a:p>
        </p:txBody>
      </p:sp>
      <p:sp>
        <p:nvSpPr>
          <p:cNvPr id="13" name="Rectangle 6">
            <a:extLst>
              <a:ext uri="{FF2B5EF4-FFF2-40B4-BE49-F238E27FC236}">
                <a16:creationId xmlns:a16="http://schemas.microsoft.com/office/drawing/2014/main" id="{9B3CA460-A134-43A7-BFE1-10598A28F892}"/>
              </a:ext>
            </a:extLst>
          </p:cNvPr>
          <p:cNvSpPr>
            <a:spLocks noChangeArrowheads="1"/>
          </p:cNvSpPr>
          <p:nvPr/>
        </p:nvSpPr>
        <p:spPr bwMode="auto">
          <a:xfrm>
            <a:off x="1773179" y="470284"/>
            <a:ext cx="2185991" cy="242888"/>
          </a:xfrm>
          <a:prstGeom prst="rect">
            <a:avLst/>
          </a:prstGeom>
          <a:solidFill>
            <a:srgbClr val="C80F0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DO"/>
          </a:p>
        </p:txBody>
      </p:sp>
      <p:sp>
        <p:nvSpPr>
          <p:cNvPr id="16" name="Rectangle 7">
            <a:extLst>
              <a:ext uri="{FF2B5EF4-FFF2-40B4-BE49-F238E27FC236}">
                <a16:creationId xmlns:a16="http://schemas.microsoft.com/office/drawing/2014/main" id="{1BC2500C-A229-4D11-A1C9-06B9C629B5DB}"/>
              </a:ext>
            </a:extLst>
          </p:cNvPr>
          <p:cNvSpPr>
            <a:spLocks noChangeArrowheads="1"/>
          </p:cNvSpPr>
          <p:nvPr/>
        </p:nvSpPr>
        <p:spPr bwMode="auto">
          <a:xfrm>
            <a:off x="382527" y="713172"/>
            <a:ext cx="1390652" cy="387351"/>
          </a:xfrm>
          <a:prstGeom prst="rect">
            <a:avLst/>
          </a:prstGeom>
          <a:solidFill>
            <a:srgbClr val="EB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DO"/>
          </a:p>
        </p:txBody>
      </p:sp>
      <p:sp>
        <p:nvSpPr>
          <p:cNvPr id="19" name="Rectangle 8">
            <a:extLst>
              <a:ext uri="{FF2B5EF4-FFF2-40B4-BE49-F238E27FC236}">
                <a16:creationId xmlns:a16="http://schemas.microsoft.com/office/drawing/2014/main" id="{80A2495E-BF3F-4E67-AFB6-D3018A6077AC}"/>
              </a:ext>
            </a:extLst>
          </p:cNvPr>
          <p:cNvSpPr>
            <a:spLocks noChangeArrowheads="1"/>
          </p:cNvSpPr>
          <p:nvPr/>
        </p:nvSpPr>
        <p:spPr bwMode="auto">
          <a:xfrm>
            <a:off x="1773179" y="713172"/>
            <a:ext cx="2185991" cy="387351"/>
          </a:xfrm>
          <a:prstGeom prst="rect">
            <a:avLst/>
          </a:prstGeom>
          <a:solidFill>
            <a:srgbClr val="EB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DO"/>
          </a:p>
        </p:txBody>
      </p:sp>
      <p:sp>
        <p:nvSpPr>
          <p:cNvPr id="21" name="Rectangle 9">
            <a:extLst>
              <a:ext uri="{FF2B5EF4-FFF2-40B4-BE49-F238E27FC236}">
                <a16:creationId xmlns:a16="http://schemas.microsoft.com/office/drawing/2014/main" id="{0CB8EC11-7B88-47A6-804D-E09DFD112745}"/>
              </a:ext>
            </a:extLst>
          </p:cNvPr>
          <p:cNvSpPr>
            <a:spLocks noChangeArrowheads="1"/>
          </p:cNvSpPr>
          <p:nvPr/>
        </p:nvSpPr>
        <p:spPr bwMode="auto">
          <a:xfrm>
            <a:off x="382527" y="1100522"/>
            <a:ext cx="1390652" cy="388938"/>
          </a:xfrm>
          <a:prstGeom prst="rect">
            <a:avLst/>
          </a:prstGeom>
          <a:solidFill>
            <a:srgbClr val="F5E7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DO"/>
          </a:p>
        </p:txBody>
      </p:sp>
      <p:sp>
        <p:nvSpPr>
          <p:cNvPr id="22" name="Rectangle 10">
            <a:extLst>
              <a:ext uri="{FF2B5EF4-FFF2-40B4-BE49-F238E27FC236}">
                <a16:creationId xmlns:a16="http://schemas.microsoft.com/office/drawing/2014/main" id="{E2BF05AA-5F8C-4644-9F21-6ADCAA14F937}"/>
              </a:ext>
            </a:extLst>
          </p:cNvPr>
          <p:cNvSpPr>
            <a:spLocks noChangeArrowheads="1"/>
          </p:cNvSpPr>
          <p:nvPr/>
        </p:nvSpPr>
        <p:spPr bwMode="auto">
          <a:xfrm>
            <a:off x="1773179" y="1100522"/>
            <a:ext cx="2185991" cy="388938"/>
          </a:xfrm>
          <a:prstGeom prst="rect">
            <a:avLst/>
          </a:prstGeom>
          <a:solidFill>
            <a:srgbClr val="F5E7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DO"/>
          </a:p>
        </p:txBody>
      </p:sp>
      <p:sp>
        <p:nvSpPr>
          <p:cNvPr id="26" name="Rectangle 11">
            <a:extLst>
              <a:ext uri="{FF2B5EF4-FFF2-40B4-BE49-F238E27FC236}">
                <a16:creationId xmlns:a16="http://schemas.microsoft.com/office/drawing/2014/main" id="{4406A08A-D28A-44CB-9889-A19F7AC35919}"/>
              </a:ext>
            </a:extLst>
          </p:cNvPr>
          <p:cNvSpPr>
            <a:spLocks noChangeArrowheads="1"/>
          </p:cNvSpPr>
          <p:nvPr/>
        </p:nvSpPr>
        <p:spPr bwMode="auto">
          <a:xfrm>
            <a:off x="382527" y="1489460"/>
            <a:ext cx="1390652" cy="711201"/>
          </a:xfrm>
          <a:prstGeom prst="rect">
            <a:avLst/>
          </a:prstGeom>
          <a:solidFill>
            <a:srgbClr val="EB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DO"/>
          </a:p>
        </p:txBody>
      </p:sp>
      <p:sp>
        <p:nvSpPr>
          <p:cNvPr id="28" name="Rectangle 12">
            <a:extLst>
              <a:ext uri="{FF2B5EF4-FFF2-40B4-BE49-F238E27FC236}">
                <a16:creationId xmlns:a16="http://schemas.microsoft.com/office/drawing/2014/main" id="{A8DE7FEF-2153-40C5-9A7E-436C03E623B4}"/>
              </a:ext>
            </a:extLst>
          </p:cNvPr>
          <p:cNvSpPr>
            <a:spLocks noChangeArrowheads="1"/>
          </p:cNvSpPr>
          <p:nvPr/>
        </p:nvSpPr>
        <p:spPr bwMode="auto">
          <a:xfrm>
            <a:off x="1773179" y="1489460"/>
            <a:ext cx="2185991" cy="711201"/>
          </a:xfrm>
          <a:prstGeom prst="rect">
            <a:avLst/>
          </a:prstGeom>
          <a:solidFill>
            <a:srgbClr val="EB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DO"/>
          </a:p>
        </p:txBody>
      </p:sp>
      <p:sp>
        <p:nvSpPr>
          <p:cNvPr id="31" name="Rectangle 13">
            <a:extLst>
              <a:ext uri="{FF2B5EF4-FFF2-40B4-BE49-F238E27FC236}">
                <a16:creationId xmlns:a16="http://schemas.microsoft.com/office/drawing/2014/main" id="{40D17E86-E267-41A7-A736-A47CDF7642C9}"/>
              </a:ext>
            </a:extLst>
          </p:cNvPr>
          <p:cNvSpPr>
            <a:spLocks noChangeArrowheads="1"/>
          </p:cNvSpPr>
          <p:nvPr/>
        </p:nvSpPr>
        <p:spPr bwMode="auto">
          <a:xfrm>
            <a:off x="382527" y="2200662"/>
            <a:ext cx="1390652" cy="838201"/>
          </a:xfrm>
          <a:prstGeom prst="rect">
            <a:avLst/>
          </a:prstGeom>
          <a:solidFill>
            <a:srgbClr val="F5E7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DO"/>
          </a:p>
        </p:txBody>
      </p:sp>
      <p:sp>
        <p:nvSpPr>
          <p:cNvPr id="33" name="Rectangle 14">
            <a:extLst>
              <a:ext uri="{FF2B5EF4-FFF2-40B4-BE49-F238E27FC236}">
                <a16:creationId xmlns:a16="http://schemas.microsoft.com/office/drawing/2014/main" id="{13FB70BF-AFE8-4A32-BB85-F086D47854B1}"/>
              </a:ext>
            </a:extLst>
          </p:cNvPr>
          <p:cNvSpPr>
            <a:spLocks noChangeArrowheads="1"/>
          </p:cNvSpPr>
          <p:nvPr/>
        </p:nvSpPr>
        <p:spPr bwMode="auto">
          <a:xfrm>
            <a:off x="1773179" y="2200662"/>
            <a:ext cx="2185991" cy="838201"/>
          </a:xfrm>
          <a:prstGeom prst="rect">
            <a:avLst/>
          </a:prstGeom>
          <a:solidFill>
            <a:srgbClr val="F5E7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DO" dirty="0"/>
          </a:p>
        </p:txBody>
      </p:sp>
      <p:sp>
        <p:nvSpPr>
          <p:cNvPr id="45" name="Rectangle 15">
            <a:extLst>
              <a:ext uri="{FF2B5EF4-FFF2-40B4-BE49-F238E27FC236}">
                <a16:creationId xmlns:a16="http://schemas.microsoft.com/office/drawing/2014/main" id="{61E03925-6B90-4A28-9546-517B1BF78716}"/>
              </a:ext>
            </a:extLst>
          </p:cNvPr>
          <p:cNvSpPr>
            <a:spLocks noChangeArrowheads="1"/>
          </p:cNvSpPr>
          <p:nvPr/>
        </p:nvSpPr>
        <p:spPr bwMode="auto">
          <a:xfrm>
            <a:off x="382527" y="3038863"/>
            <a:ext cx="1390652" cy="388938"/>
          </a:xfrm>
          <a:prstGeom prst="rect">
            <a:avLst/>
          </a:prstGeom>
          <a:solidFill>
            <a:srgbClr val="EB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DO"/>
          </a:p>
        </p:txBody>
      </p:sp>
      <p:sp>
        <p:nvSpPr>
          <p:cNvPr id="47" name="Rectangle 16">
            <a:extLst>
              <a:ext uri="{FF2B5EF4-FFF2-40B4-BE49-F238E27FC236}">
                <a16:creationId xmlns:a16="http://schemas.microsoft.com/office/drawing/2014/main" id="{7355E517-EA78-45D9-A268-9C04FEF236F8}"/>
              </a:ext>
            </a:extLst>
          </p:cNvPr>
          <p:cNvSpPr>
            <a:spLocks noChangeArrowheads="1"/>
          </p:cNvSpPr>
          <p:nvPr/>
        </p:nvSpPr>
        <p:spPr bwMode="auto">
          <a:xfrm>
            <a:off x="1773179" y="3038863"/>
            <a:ext cx="2185991" cy="388938"/>
          </a:xfrm>
          <a:prstGeom prst="rect">
            <a:avLst/>
          </a:prstGeom>
          <a:solidFill>
            <a:srgbClr val="EB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DO"/>
          </a:p>
        </p:txBody>
      </p:sp>
      <p:sp>
        <p:nvSpPr>
          <p:cNvPr id="49" name="Rectangle 17">
            <a:extLst>
              <a:ext uri="{FF2B5EF4-FFF2-40B4-BE49-F238E27FC236}">
                <a16:creationId xmlns:a16="http://schemas.microsoft.com/office/drawing/2014/main" id="{3D8C5BB6-70F5-4264-B8D0-25D0FF0AC694}"/>
              </a:ext>
            </a:extLst>
          </p:cNvPr>
          <p:cNvSpPr>
            <a:spLocks noChangeArrowheads="1"/>
          </p:cNvSpPr>
          <p:nvPr/>
        </p:nvSpPr>
        <p:spPr bwMode="auto">
          <a:xfrm>
            <a:off x="382527" y="3427801"/>
            <a:ext cx="1390652" cy="388938"/>
          </a:xfrm>
          <a:prstGeom prst="rect">
            <a:avLst/>
          </a:prstGeom>
          <a:solidFill>
            <a:srgbClr val="F5E7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DO"/>
          </a:p>
        </p:txBody>
      </p:sp>
      <p:sp>
        <p:nvSpPr>
          <p:cNvPr id="50" name="Rectangle 18">
            <a:extLst>
              <a:ext uri="{FF2B5EF4-FFF2-40B4-BE49-F238E27FC236}">
                <a16:creationId xmlns:a16="http://schemas.microsoft.com/office/drawing/2014/main" id="{2354568E-C568-48A3-9120-3A6E72C6C77F}"/>
              </a:ext>
            </a:extLst>
          </p:cNvPr>
          <p:cNvSpPr>
            <a:spLocks noChangeArrowheads="1"/>
          </p:cNvSpPr>
          <p:nvPr/>
        </p:nvSpPr>
        <p:spPr bwMode="auto">
          <a:xfrm>
            <a:off x="1773179" y="3427801"/>
            <a:ext cx="2185991" cy="388938"/>
          </a:xfrm>
          <a:prstGeom prst="rect">
            <a:avLst/>
          </a:prstGeom>
          <a:solidFill>
            <a:srgbClr val="F5E7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DO"/>
          </a:p>
        </p:txBody>
      </p:sp>
      <p:sp>
        <p:nvSpPr>
          <p:cNvPr id="51" name="Rectangle 19">
            <a:extLst>
              <a:ext uri="{FF2B5EF4-FFF2-40B4-BE49-F238E27FC236}">
                <a16:creationId xmlns:a16="http://schemas.microsoft.com/office/drawing/2014/main" id="{9ACADA40-7FAB-4703-849F-61B6715B67C3}"/>
              </a:ext>
            </a:extLst>
          </p:cNvPr>
          <p:cNvSpPr>
            <a:spLocks noChangeArrowheads="1"/>
          </p:cNvSpPr>
          <p:nvPr/>
        </p:nvSpPr>
        <p:spPr bwMode="auto">
          <a:xfrm>
            <a:off x="382527" y="3816739"/>
            <a:ext cx="1390652" cy="390526"/>
          </a:xfrm>
          <a:prstGeom prst="rect">
            <a:avLst/>
          </a:prstGeom>
          <a:solidFill>
            <a:srgbClr val="EB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DO"/>
          </a:p>
        </p:txBody>
      </p:sp>
      <p:sp>
        <p:nvSpPr>
          <p:cNvPr id="53" name="Rectangle 20">
            <a:extLst>
              <a:ext uri="{FF2B5EF4-FFF2-40B4-BE49-F238E27FC236}">
                <a16:creationId xmlns:a16="http://schemas.microsoft.com/office/drawing/2014/main" id="{7F53F7D7-792C-44C4-82AA-5B2D21650D1A}"/>
              </a:ext>
            </a:extLst>
          </p:cNvPr>
          <p:cNvSpPr>
            <a:spLocks noChangeArrowheads="1"/>
          </p:cNvSpPr>
          <p:nvPr/>
        </p:nvSpPr>
        <p:spPr bwMode="auto">
          <a:xfrm>
            <a:off x="1773179" y="3816739"/>
            <a:ext cx="2185991" cy="390526"/>
          </a:xfrm>
          <a:prstGeom prst="rect">
            <a:avLst/>
          </a:prstGeom>
          <a:solidFill>
            <a:srgbClr val="EB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DO"/>
          </a:p>
        </p:txBody>
      </p:sp>
      <p:sp>
        <p:nvSpPr>
          <p:cNvPr id="54" name="Line 21">
            <a:extLst>
              <a:ext uri="{FF2B5EF4-FFF2-40B4-BE49-F238E27FC236}">
                <a16:creationId xmlns:a16="http://schemas.microsoft.com/office/drawing/2014/main" id="{2A4DCF08-D903-417F-B115-9C8A2B5141DA}"/>
              </a:ext>
            </a:extLst>
          </p:cNvPr>
          <p:cNvSpPr>
            <a:spLocks noChangeShapeType="1"/>
          </p:cNvSpPr>
          <p:nvPr/>
        </p:nvSpPr>
        <p:spPr bwMode="auto">
          <a:xfrm>
            <a:off x="1773179" y="463934"/>
            <a:ext cx="0" cy="3749680"/>
          </a:xfrm>
          <a:prstGeom prst="line">
            <a:avLst/>
          </a:prstGeom>
          <a:noFill/>
          <a:ln w="11113"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DO"/>
          </a:p>
        </p:txBody>
      </p:sp>
      <p:sp>
        <p:nvSpPr>
          <p:cNvPr id="55" name="Line 22">
            <a:extLst>
              <a:ext uri="{FF2B5EF4-FFF2-40B4-BE49-F238E27FC236}">
                <a16:creationId xmlns:a16="http://schemas.microsoft.com/office/drawing/2014/main" id="{EE7B88C6-5CE8-4E22-8D3E-0675ABA75D20}"/>
              </a:ext>
            </a:extLst>
          </p:cNvPr>
          <p:cNvSpPr>
            <a:spLocks noChangeShapeType="1"/>
          </p:cNvSpPr>
          <p:nvPr/>
        </p:nvSpPr>
        <p:spPr bwMode="auto">
          <a:xfrm>
            <a:off x="376177" y="713172"/>
            <a:ext cx="3589343" cy="0"/>
          </a:xfrm>
          <a:prstGeom prst="line">
            <a:avLst/>
          </a:prstGeom>
          <a:noFill/>
          <a:ln w="36513"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DO"/>
          </a:p>
        </p:txBody>
      </p:sp>
      <p:sp>
        <p:nvSpPr>
          <p:cNvPr id="57" name="Line 23">
            <a:extLst>
              <a:ext uri="{FF2B5EF4-FFF2-40B4-BE49-F238E27FC236}">
                <a16:creationId xmlns:a16="http://schemas.microsoft.com/office/drawing/2014/main" id="{B8732FD3-5BAF-4489-83BE-911489659F2F}"/>
              </a:ext>
            </a:extLst>
          </p:cNvPr>
          <p:cNvSpPr>
            <a:spLocks noChangeShapeType="1"/>
          </p:cNvSpPr>
          <p:nvPr/>
        </p:nvSpPr>
        <p:spPr bwMode="auto">
          <a:xfrm>
            <a:off x="376177" y="1100522"/>
            <a:ext cx="3589343" cy="0"/>
          </a:xfrm>
          <a:prstGeom prst="line">
            <a:avLst/>
          </a:prstGeom>
          <a:noFill/>
          <a:ln w="11113"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DO"/>
          </a:p>
        </p:txBody>
      </p:sp>
      <p:sp>
        <p:nvSpPr>
          <p:cNvPr id="58" name="Line 24">
            <a:extLst>
              <a:ext uri="{FF2B5EF4-FFF2-40B4-BE49-F238E27FC236}">
                <a16:creationId xmlns:a16="http://schemas.microsoft.com/office/drawing/2014/main" id="{2FCCEB16-6D59-4149-8A7C-470CA1B99976}"/>
              </a:ext>
            </a:extLst>
          </p:cNvPr>
          <p:cNvSpPr>
            <a:spLocks noChangeShapeType="1"/>
          </p:cNvSpPr>
          <p:nvPr/>
        </p:nvSpPr>
        <p:spPr bwMode="auto">
          <a:xfrm>
            <a:off x="376177" y="1489460"/>
            <a:ext cx="3589343" cy="0"/>
          </a:xfrm>
          <a:prstGeom prst="line">
            <a:avLst/>
          </a:prstGeom>
          <a:noFill/>
          <a:ln w="11113"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DO"/>
          </a:p>
        </p:txBody>
      </p:sp>
      <p:sp>
        <p:nvSpPr>
          <p:cNvPr id="59" name="Line 25">
            <a:extLst>
              <a:ext uri="{FF2B5EF4-FFF2-40B4-BE49-F238E27FC236}">
                <a16:creationId xmlns:a16="http://schemas.microsoft.com/office/drawing/2014/main" id="{E9F161F1-5529-4915-8E4D-400489C37A0A}"/>
              </a:ext>
            </a:extLst>
          </p:cNvPr>
          <p:cNvSpPr>
            <a:spLocks noChangeShapeType="1"/>
          </p:cNvSpPr>
          <p:nvPr/>
        </p:nvSpPr>
        <p:spPr bwMode="auto">
          <a:xfrm>
            <a:off x="376177" y="2200662"/>
            <a:ext cx="3589343" cy="0"/>
          </a:xfrm>
          <a:prstGeom prst="line">
            <a:avLst/>
          </a:prstGeom>
          <a:noFill/>
          <a:ln w="11113"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DO"/>
          </a:p>
        </p:txBody>
      </p:sp>
      <p:sp>
        <p:nvSpPr>
          <p:cNvPr id="60" name="Line 26">
            <a:extLst>
              <a:ext uri="{FF2B5EF4-FFF2-40B4-BE49-F238E27FC236}">
                <a16:creationId xmlns:a16="http://schemas.microsoft.com/office/drawing/2014/main" id="{C4C5A7D4-38E2-4CC0-B334-0740F2453FD4}"/>
              </a:ext>
            </a:extLst>
          </p:cNvPr>
          <p:cNvSpPr>
            <a:spLocks noChangeShapeType="1"/>
          </p:cNvSpPr>
          <p:nvPr/>
        </p:nvSpPr>
        <p:spPr bwMode="auto">
          <a:xfrm>
            <a:off x="376177" y="3038863"/>
            <a:ext cx="3589343" cy="0"/>
          </a:xfrm>
          <a:prstGeom prst="line">
            <a:avLst/>
          </a:prstGeom>
          <a:noFill/>
          <a:ln w="11113"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DO"/>
          </a:p>
        </p:txBody>
      </p:sp>
      <p:sp>
        <p:nvSpPr>
          <p:cNvPr id="61" name="Line 27">
            <a:extLst>
              <a:ext uri="{FF2B5EF4-FFF2-40B4-BE49-F238E27FC236}">
                <a16:creationId xmlns:a16="http://schemas.microsoft.com/office/drawing/2014/main" id="{B99D2B80-7CD7-4B7A-8307-D666EBF3C906}"/>
              </a:ext>
            </a:extLst>
          </p:cNvPr>
          <p:cNvSpPr>
            <a:spLocks noChangeShapeType="1"/>
          </p:cNvSpPr>
          <p:nvPr/>
        </p:nvSpPr>
        <p:spPr bwMode="auto">
          <a:xfrm>
            <a:off x="376177" y="3427801"/>
            <a:ext cx="3589343" cy="0"/>
          </a:xfrm>
          <a:prstGeom prst="line">
            <a:avLst/>
          </a:prstGeom>
          <a:noFill/>
          <a:ln w="11113"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DO"/>
          </a:p>
        </p:txBody>
      </p:sp>
      <p:sp>
        <p:nvSpPr>
          <p:cNvPr id="62" name="Line 28">
            <a:extLst>
              <a:ext uri="{FF2B5EF4-FFF2-40B4-BE49-F238E27FC236}">
                <a16:creationId xmlns:a16="http://schemas.microsoft.com/office/drawing/2014/main" id="{3D00C84E-1D49-4DF2-A151-C0F00F753C38}"/>
              </a:ext>
            </a:extLst>
          </p:cNvPr>
          <p:cNvSpPr>
            <a:spLocks noChangeShapeType="1"/>
          </p:cNvSpPr>
          <p:nvPr/>
        </p:nvSpPr>
        <p:spPr bwMode="auto">
          <a:xfrm>
            <a:off x="376177" y="3816739"/>
            <a:ext cx="3589343" cy="0"/>
          </a:xfrm>
          <a:prstGeom prst="line">
            <a:avLst/>
          </a:prstGeom>
          <a:noFill/>
          <a:ln w="11113"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DO"/>
          </a:p>
        </p:txBody>
      </p:sp>
      <p:sp>
        <p:nvSpPr>
          <p:cNvPr id="63" name="Line 29">
            <a:extLst>
              <a:ext uri="{FF2B5EF4-FFF2-40B4-BE49-F238E27FC236}">
                <a16:creationId xmlns:a16="http://schemas.microsoft.com/office/drawing/2014/main" id="{695282B9-8E17-401D-9364-29EC1DDF72B7}"/>
              </a:ext>
            </a:extLst>
          </p:cNvPr>
          <p:cNvSpPr>
            <a:spLocks noChangeShapeType="1"/>
          </p:cNvSpPr>
          <p:nvPr/>
        </p:nvSpPr>
        <p:spPr bwMode="auto">
          <a:xfrm>
            <a:off x="382527" y="463934"/>
            <a:ext cx="0" cy="3749680"/>
          </a:xfrm>
          <a:prstGeom prst="line">
            <a:avLst/>
          </a:prstGeom>
          <a:noFill/>
          <a:ln w="11113"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DO"/>
          </a:p>
        </p:txBody>
      </p:sp>
      <p:sp>
        <p:nvSpPr>
          <p:cNvPr id="64" name="Line 30">
            <a:extLst>
              <a:ext uri="{FF2B5EF4-FFF2-40B4-BE49-F238E27FC236}">
                <a16:creationId xmlns:a16="http://schemas.microsoft.com/office/drawing/2014/main" id="{5BA70425-311F-444F-BDD9-BC3EE9C8A566}"/>
              </a:ext>
            </a:extLst>
          </p:cNvPr>
          <p:cNvSpPr>
            <a:spLocks noChangeShapeType="1"/>
          </p:cNvSpPr>
          <p:nvPr/>
        </p:nvSpPr>
        <p:spPr bwMode="auto">
          <a:xfrm>
            <a:off x="3959170" y="463934"/>
            <a:ext cx="0" cy="3749680"/>
          </a:xfrm>
          <a:prstGeom prst="line">
            <a:avLst/>
          </a:prstGeom>
          <a:noFill/>
          <a:ln w="11113"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DO"/>
          </a:p>
        </p:txBody>
      </p:sp>
      <p:sp>
        <p:nvSpPr>
          <p:cNvPr id="65" name="Line 31">
            <a:extLst>
              <a:ext uri="{FF2B5EF4-FFF2-40B4-BE49-F238E27FC236}">
                <a16:creationId xmlns:a16="http://schemas.microsoft.com/office/drawing/2014/main" id="{A9F3EE50-FA0F-450E-800C-FD2F190B3083}"/>
              </a:ext>
            </a:extLst>
          </p:cNvPr>
          <p:cNvSpPr>
            <a:spLocks noChangeShapeType="1"/>
          </p:cNvSpPr>
          <p:nvPr/>
        </p:nvSpPr>
        <p:spPr bwMode="auto">
          <a:xfrm>
            <a:off x="329345" y="461302"/>
            <a:ext cx="3589343" cy="0"/>
          </a:xfrm>
          <a:prstGeom prst="line">
            <a:avLst/>
          </a:prstGeom>
          <a:noFill/>
          <a:ln w="11113"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DO"/>
          </a:p>
        </p:txBody>
      </p:sp>
      <p:sp>
        <p:nvSpPr>
          <p:cNvPr id="67" name="Line 32">
            <a:extLst>
              <a:ext uri="{FF2B5EF4-FFF2-40B4-BE49-F238E27FC236}">
                <a16:creationId xmlns:a16="http://schemas.microsoft.com/office/drawing/2014/main" id="{55E2EAEB-F455-4681-A7C6-86866CFFE10B}"/>
              </a:ext>
            </a:extLst>
          </p:cNvPr>
          <p:cNvSpPr>
            <a:spLocks noChangeShapeType="1"/>
          </p:cNvSpPr>
          <p:nvPr/>
        </p:nvSpPr>
        <p:spPr bwMode="auto">
          <a:xfrm>
            <a:off x="376177" y="4207264"/>
            <a:ext cx="3589343" cy="0"/>
          </a:xfrm>
          <a:prstGeom prst="line">
            <a:avLst/>
          </a:prstGeom>
          <a:noFill/>
          <a:ln w="11113"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DO"/>
          </a:p>
        </p:txBody>
      </p:sp>
      <p:sp>
        <p:nvSpPr>
          <p:cNvPr id="68" name="Rectangle 33">
            <a:extLst>
              <a:ext uri="{FF2B5EF4-FFF2-40B4-BE49-F238E27FC236}">
                <a16:creationId xmlns:a16="http://schemas.microsoft.com/office/drawing/2014/main" id="{1AD6B8F6-60F2-4E88-83F4-3E60B01E3421}"/>
              </a:ext>
            </a:extLst>
          </p:cNvPr>
          <p:cNvSpPr>
            <a:spLocks noChangeArrowheads="1"/>
          </p:cNvSpPr>
          <p:nvPr/>
        </p:nvSpPr>
        <p:spPr bwMode="auto">
          <a:xfrm>
            <a:off x="473015" y="517909"/>
            <a:ext cx="1298577"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DO" altLang="es-DO" sz="1100" b="1" i="0" u="none" strike="noStrike" cap="none" normalizeH="0" baseline="0" dirty="0">
                <a:ln>
                  <a:noFill/>
                </a:ln>
                <a:solidFill>
                  <a:srgbClr val="000000"/>
                </a:solidFill>
                <a:effectLst/>
                <a:latin typeface="Arial" panose="020B0604020202020204" pitchFamily="34" charset="0"/>
              </a:rPr>
              <a:t>Tipos de Energías</a:t>
            </a:r>
            <a:endParaRPr kumimoji="0" lang="es-DO" altLang="es-DO" sz="1800" b="0" i="0" u="none" strike="noStrike" cap="none" normalizeH="0" baseline="0" dirty="0">
              <a:ln>
                <a:noFill/>
              </a:ln>
              <a:solidFill>
                <a:schemeClr val="tx1"/>
              </a:solidFill>
              <a:effectLst/>
              <a:latin typeface="Arial" panose="020B0604020202020204" pitchFamily="34" charset="0"/>
            </a:endParaRPr>
          </a:p>
        </p:txBody>
      </p:sp>
      <p:sp>
        <p:nvSpPr>
          <p:cNvPr id="69" name="Rectangle 34">
            <a:extLst>
              <a:ext uri="{FF2B5EF4-FFF2-40B4-BE49-F238E27FC236}">
                <a16:creationId xmlns:a16="http://schemas.microsoft.com/office/drawing/2014/main" id="{3BCB2714-8483-46FA-BB78-36BBB200BA1D}"/>
              </a:ext>
            </a:extLst>
          </p:cNvPr>
          <p:cNvSpPr>
            <a:spLocks noChangeArrowheads="1"/>
          </p:cNvSpPr>
          <p:nvPr/>
        </p:nvSpPr>
        <p:spPr bwMode="auto">
          <a:xfrm>
            <a:off x="1863667" y="517909"/>
            <a:ext cx="760414"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DO" altLang="es-DO" sz="1100" b="1" i="0" u="none" strike="noStrike" cap="none" normalizeH="0" baseline="0">
                <a:ln>
                  <a:noFill/>
                </a:ln>
                <a:solidFill>
                  <a:srgbClr val="000000"/>
                </a:solidFill>
                <a:effectLst/>
                <a:latin typeface="Arial" panose="020B0604020202020204" pitchFamily="34" charset="0"/>
              </a:rPr>
              <a:t>Definición</a:t>
            </a:r>
            <a:endParaRPr kumimoji="0" lang="es-DO" altLang="es-DO" sz="1800" b="0" i="0" u="none" strike="noStrike" cap="none" normalizeH="0" baseline="0">
              <a:ln>
                <a:noFill/>
              </a:ln>
              <a:solidFill>
                <a:schemeClr val="tx1"/>
              </a:solidFill>
              <a:effectLst/>
              <a:latin typeface="Arial" panose="020B0604020202020204" pitchFamily="34" charset="0"/>
            </a:endParaRPr>
          </a:p>
        </p:txBody>
      </p:sp>
      <p:sp>
        <p:nvSpPr>
          <p:cNvPr id="71" name="Rectangle 35">
            <a:extLst>
              <a:ext uri="{FF2B5EF4-FFF2-40B4-BE49-F238E27FC236}">
                <a16:creationId xmlns:a16="http://schemas.microsoft.com/office/drawing/2014/main" id="{744BA830-AD3C-4E1C-A354-A068A1C486D3}"/>
              </a:ext>
            </a:extLst>
          </p:cNvPr>
          <p:cNvSpPr>
            <a:spLocks noChangeArrowheads="1"/>
          </p:cNvSpPr>
          <p:nvPr/>
        </p:nvSpPr>
        <p:spPr bwMode="auto">
          <a:xfrm>
            <a:off x="473015" y="770322"/>
            <a:ext cx="430213"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DO" altLang="es-DO" sz="1000" b="1" i="0" u="none" strike="noStrike" cap="none" normalizeH="0" baseline="0" dirty="0">
                <a:ln>
                  <a:noFill/>
                </a:ln>
                <a:solidFill>
                  <a:srgbClr val="000000"/>
                </a:solidFill>
                <a:effectLst/>
                <a:latin typeface="Arial" panose="020B0604020202020204" pitchFamily="34" charset="0"/>
              </a:rPr>
              <a:t>Eólica</a:t>
            </a:r>
            <a:endParaRPr kumimoji="0" lang="es-DO" altLang="es-DO" sz="1800" b="0" i="0" u="none" strike="noStrike" cap="none" normalizeH="0" baseline="0" dirty="0">
              <a:ln>
                <a:noFill/>
              </a:ln>
              <a:solidFill>
                <a:schemeClr val="tx1"/>
              </a:solidFill>
              <a:effectLst/>
              <a:latin typeface="Arial" panose="020B0604020202020204" pitchFamily="34" charset="0"/>
            </a:endParaRPr>
          </a:p>
        </p:txBody>
      </p:sp>
      <p:sp>
        <p:nvSpPr>
          <p:cNvPr id="72" name="Rectangle 36">
            <a:extLst>
              <a:ext uri="{FF2B5EF4-FFF2-40B4-BE49-F238E27FC236}">
                <a16:creationId xmlns:a16="http://schemas.microsoft.com/office/drawing/2014/main" id="{C7547687-1FB0-4E89-82B7-7222E95DFE74}"/>
              </a:ext>
            </a:extLst>
          </p:cNvPr>
          <p:cNvSpPr>
            <a:spLocks noChangeArrowheads="1"/>
          </p:cNvSpPr>
          <p:nvPr/>
        </p:nvSpPr>
        <p:spPr bwMode="auto">
          <a:xfrm>
            <a:off x="1863667" y="770322"/>
            <a:ext cx="175419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DO" altLang="es-DO" sz="1000" b="0" i="0" u="none" strike="noStrike" cap="none" normalizeH="0" baseline="0" dirty="0">
                <a:ln>
                  <a:noFill/>
                </a:ln>
                <a:solidFill>
                  <a:srgbClr val="000000"/>
                </a:solidFill>
                <a:effectLst/>
                <a:latin typeface="Arial" panose="020B0604020202020204" pitchFamily="34" charset="0"/>
              </a:rPr>
              <a:t>La energía que se obtiene del </a:t>
            </a:r>
            <a:endParaRPr kumimoji="0" lang="es-DO" altLang="es-DO" sz="1800" b="0" i="0" u="none" strike="noStrike" cap="none" normalizeH="0" baseline="0" dirty="0">
              <a:ln>
                <a:noFill/>
              </a:ln>
              <a:solidFill>
                <a:schemeClr val="tx1"/>
              </a:solidFill>
              <a:effectLst/>
              <a:latin typeface="Arial" panose="020B0604020202020204" pitchFamily="34" charset="0"/>
            </a:endParaRPr>
          </a:p>
        </p:txBody>
      </p:sp>
      <p:sp>
        <p:nvSpPr>
          <p:cNvPr id="73" name="Rectangle 37">
            <a:extLst>
              <a:ext uri="{FF2B5EF4-FFF2-40B4-BE49-F238E27FC236}">
                <a16:creationId xmlns:a16="http://schemas.microsoft.com/office/drawing/2014/main" id="{C4B98DB7-ABA6-4A10-A1A9-64E67E48CD59}"/>
              </a:ext>
            </a:extLst>
          </p:cNvPr>
          <p:cNvSpPr>
            <a:spLocks noChangeArrowheads="1"/>
          </p:cNvSpPr>
          <p:nvPr/>
        </p:nvSpPr>
        <p:spPr bwMode="auto">
          <a:xfrm>
            <a:off x="1863667" y="911610"/>
            <a:ext cx="38576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DO" altLang="es-DO" sz="1000" b="0" i="0" u="none" strike="noStrike" cap="none" normalizeH="0" baseline="0" dirty="0">
                <a:ln>
                  <a:noFill/>
                </a:ln>
                <a:solidFill>
                  <a:srgbClr val="000000"/>
                </a:solidFill>
                <a:effectLst/>
                <a:latin typeface="Arial" panose="020B0604020202020204" pitchFamily="34" charset="0"/>
              </a:rPr>
              <a:t>viento</a:t>
            </a:r>
            <a:endParaRPr kumimoji="0" lang="es-DO" altLang="es-DO" sz="1800" b="0" i="0" u="none" strike="noStrike" cap="none" normalizeH="0" baseline="0" dirty="0">
              <a:ln>
                <a:noFill/>
              </a:ln>
              <a:solidFill>
                <a:schemeClr val="tx1"/>
              </a:solidFill>
              <a:effectLst/>
              <a:latin typeface="Arial" panose="020B0604020202020204" pitchFamily="34" charset="0"/>
            </a:endParaRPr>
          </a:p>
        </p:txBody>
      </p:sp>
      <p:sp>
        <p:nvSpPr>
          <p:cNvPr id="74" name="Rectangle 38">
            <a:extLst>
              <a:ext uri="{FF2B5EF4-FFF2-40B4-BE49-F238E27FC236}">
                <a16:creationId xmlns:a16="http://schemas.microsoft.com/office/drawing/2014/main" id="{831E99F1-45D1-43B9-8B18-B86A3AD206A9}"/>
              </a:ext>
            </a:extLst>
          </p:cNvPr>
          <p:cNvSpPr>
            <a:spLocks noChangeArrowheads="1"/>
          </p:cNvSpPr>
          <p:nvPr/>
        </p:nvSpPr>
        <p:spPr bwMode="auto">
          <a:xfrm>
            <a:off x="473015" y="1157673"/>
            <a:ext cx="895351"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DO" altLang="es-DO" sz="1000" b="1" i="0" u="none" strike="noStrike" cap="none" normalizeH="0" baseline="0" dirty="0">
                <a:ln>
                  <a:noFill/>
                </a:ln>
                <a:solidFill>
                  <a:srgbClr val="000000"/>
                </a:solidFill>
                <a:effectLst/>
                <a:latin typeface="Arial" panose="020B0604020202020204" pitchFamily="34" charset="0"/>
              </a:rPr>
              <a:t>Hidroeléctrica</a:t>
            </a:r>
            <a:endParaRPr kumimoji="0" lang="es-DO" altLang="es-DO" sz="1800" b="0" i="0" u="none" strike="noStrike" cap="none" normalizeH="0" baseline="0" dirty="0">
              <a:ln>
                <a:noFill/>
              </a:ln>
              <a:solidFill>
                <a:schemeClr val="tx1"/>
              </a:solidFill>
              <a:effectLst/>
              <a:latin typeface="Arial" panose="020B0604020202020204" pitchFamily="34" charset="0"/>
            </a:endParaRPr>
          </a:p>
        </p:txBody>
      </p:sp>
      <p:sp>
        <p:nvSpPr>
          <p:cNvPr id="75" name="Rectangle 39">
            <a:extLst>
              <a:ext uri="{FF2B5EF4-FFF2-40B4-BE49-F238E27FC236}">
                <a16:creationId xmlns:a16="http://schemas.microsoft.com/office/drawing/2014/main" id="{B004E5E7-1732-422D-AD56-F4DFA3CDA32B}"/>
              </a:ext>
            </a:extLst>
          </p:cNvPr>
          <p:cNvSpPr>
            <a:spLocks noChangeArrowheads="1"/>
          </p:cNvSpPr>
          <p:nvPr/>
        </p:nvSpPr>
        <p:spPr bwMode="auto">
          <a:xfrm>
            <a:off x="1863667" y="1157673"/>
            <a:ext cx="1924053"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DO" altLang="es-DO" sz="1000" b="0" i="0" u="none" strike="noStrike" cap="none" normalizeH="0" baseline="0">
                <a:ln>
                  <a:noFill/>
                </a:ln>
                <a:solidFill>
                  <a:srgbClr val="000000"/>
                </a:solidFill>
                <a:effectLst/>
                <a:latin typeface="Arial" panose="020B0604020202020204" pitchFamily="34" charset="0"/>
              </a:rPr>
              <a:t>La energía que se obtiene de los </a:t>
            </a:r>
            <a:endParaRPr kumimoji="0" lang="es-DO" altLang="es-DO" sz="1800" b="0" i="0" u="none" strike="noStrike" cap="none" normalizeH="0" baseline="0">
              <a:ln>
                <a:noFill/>
              </a:ln>
              <a:solidFill>
                <a:schemeClr val="tx1"/>
              </a:solidFill>
              <a:effectLst/>
              <a:latin typeface="Arial" panose="020B0604020202020204" pitchFamily="34" charset="0"/>
            </a:endParaRPr>
          </a:p>
        </p:txBody>
      </p:sp>
      <p:sp>
        <p:nvSpPr>
          <p:cNvPr id="76" name="Rectangle 40">
            <a:extLst>
              <a:ext uri="{FF2B5EF4-FFF2-40B4-BE49-F238E27FC236}">
                <a16:creationId xmlns:a16="http://schemas.microsoft.com/office/drawing/2014/main" id="{65102C92-A694-48E7-AE18-DD52262C9B98}"/>
              </a:ext>
            </a:extLst>
          </p:cNvPr>
          <p:cNvSpPr>
            <a:spLocks noChangeArrowheads="1"/>
          </p:cNvSpPr>
          <p:nvPr/>
        </p:nvSpPr>
        <p:spPr bwMode="auto">
          <a:xfrm>
            <a:off x="1863667" y="1300548"/>
            <a:ext cx="146844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DO" altLang="es-DO" sz="1000" b="0" i="0" u="none" strike="noStrike" cap="none" normalizeH="0" baseline="0">
                <a:ln>
                  <a:noFill/>
                </a:ln>
                <a:solidFill>
                  <a:srgbClr val="000000"/>
                </a:solidFill>
                <a:effectLst/>
                <a:latin typeface="Arial" panose="020B0604020202020204" pitchFamily="34" charset="0"/>
              </a:rPr>
              <a:t>ríos o embalses de agua.</a:t>
            </a:r>
            <a:endParaRPr kumimoji="0" lang="es-DO" altLang="es-DO" sz="1800" b="0" i="0" u="none" strike="noStrike" cap="none" normalizeH="0" baseline="0">
              <a:ln>
                <a:noFill/>
              </a:ln>
              <a:solidFill>
                <a:schemeClr val="tx1"/>
              </a:solidFill>
              <a:effectLst/>
              <a:latin typeface="Arial" panose="020B0604020202020204" pitchFamily="34" charset="0"/>
            </a:endParaRPr>
          </a:p>
        </p:txBody>
      </p:sp>
      <p:sp>
        <p:nvSpPr>
          <p:cNvPr id="77" name="Rectangle 41">
            <a:extLst>
              <a:ext uri="{FF2B5EF4-FFF2-40B4-BE49-F238E27FC236}">
                <a16:creationId xmlns:a16="http://schemas.microsoft.com/office/drawing/2014/main" id="{25460A86-3F57-43B0-AA62-9CBF4F98B8EC}"/>
              </a:ext>
            </a:extLst>
          </p:cNvPr>
          <p:cNvSpPr>
            <a:spLocks noChangeArrowheads="1"/>
          </p:cNvSpPr>
          <p:nvPr/>
        </p:nvSpPr>
        <p:spPr bwMode="auto">
          <a:xfrm>
            <a:off x="473015" y="1546611"/>
            <a:ext cx="112712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DO" altLang="es-DO" sz="1000" b="1" i="0" u="none" strike="noStrike" cap="none" normalizeH="0" baseline="0" dirty="0">
                <a:ln>
                  <a:noFill/>
                </a:ln>
                <a:solidFill>
                  <a:srgbClr val="000000"/>
                </a:solidFill>
                <a:effectLst/>
                <a:latin typeface="Arial" panose="020B0604020202020204" pitchFamily="34" charset="0"/>
              </a:rPr>
              <a:t>Biomasa y biogás</a:t>
            </a:r>
            <a:endParaRPr kumimoji="0" lang="es-DO" altLang="es-DO" sz="1800" b="0" i="0" u="none" strike="noStrike" cap="none" normalizeH="0" baseline="0" dirty="0">
              <a:ln>
                <a:noFill/>
              </a:ln>
              <a:solidFill>
                <a:schemeClr val="tx1"/>
              </a:solidFill>
              <a:effectLst/>
              <a:latin typeface="Arial" panose="020B0604020202020204" pitchFamily="34" charset="0"/>
            </a:endParaRPr>
          </a:p>
        </p:txBody>
      </p:sp>
      <p:sp>
        <p:nvSpPr>
          <p:cNvPr id="78" name="Rectangle 42">
            <a:extLst>
              <a:ext uri="{FF2B5EF4-FFF2-40B4-BE49-F238E27FC236}">
                <a16:creationId xmlns:a16="http://schemas.microsoft.com/office/drawing/2014/main" id="{6E706708-D4FA-4937-9E2D-4A9DFECBC0B0}"/>
              </a:ext>
            </a:extLst>
          </p:cNvPr>
          <p:cNvSpPr>
            <a:spLocks noChangeArrowheads="1"/>
          </p:cNvSpPr>
          <p:nvPr/>
        </p:nvSpPr>
        <p:spPr bwMode="auto">
          <a:xfrm>
            <a:off x="1863667" y="1546611"/>
            <a:ext cx="166529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DO" altLang="es-DO" sz="1000" b="0" i="0" u="none" strike="noStrike" cap="none" normalizeH="0" baseline="0">
                <a:ln>
                  <a:noFill/>
                </a:ln>
                <a:solidFill>
                  <a:srgbClr val="000000"/>
                </a:solidFill>
                <a:effectLst/>
                <a:latin typeface="Arial" panose="020B0604020202020204" pitchFamily="34" charset="0"/>
              </a:rPr>
              <a:t>La energía que se extrae de </a:t>
            </a:r>
            <a:endParaRPr kumimoji="0" lang="es-DO" altLang="es-DO" sz="1800" b="0" i="0" u="none" strike="noStrike" cap="none" normalizeH="0" baseline="0">
              <a:ln>
                <a:noFill/>
              </a:ln>
              <a:solidFill>
                <a:schemeClr val="tx1"/>
              </a:solidFill>
              <a:effectLst/>
              <a:latin typeface="Arial" panose="020B0604020202020204" pitchFamily="34" charset="0"/>
            </a:endParaRPr>
          </a:p>
        </p:txBody>
      </p:sp>
      <p:sp>
        <p:nvSpPr>
          <p:cNvPr id="79" name="Rectangle 43">
            <a:extLst>
              <a:ext uri="{FF2B5EF4-FFF2-40B4-BE49-F238E27FC236}">
                <a16:creationId xmlns:a16="http://schemas.microsoft.com/office/drawing/2014/main" id="{F6F8AC38-6152-4216-81B2-4A43EE6663AB}"/>
              </a:ext>
            </a:extLst>
          </p:cNvPr>
          <p:cNvSpPr>
            <a:spLocks noChangeArrowheads="1"/>
          </p:cNvSpPr>
          <p:nvPr/>
        </p:nvSpPr>
        <p:spPr bwMode="auto">
          <a:xfrm>
            <a:off x="1863667" y="1687898"/>
            <a:ext cx="2103441"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DO" altLang="es-DO" sz="1000" b="0" i="0" u="none" strike="noStrike" cap="none" normalizeH="0" baseline="0">
                <a:ln>
                  <a:noFill/>
                </a:ln>
                <a:solidFill>
                  <a:srgbClr val="000000"/>
                </a:solidFill>
                <a:effectLst/>
                <a:latin typeface="Arial" panose="020B0604020202020204" pitchFamily="34" charset="0"/>
              </a:rPr>
              <a:t>materia orgánica que se produce en </a:t>
            </a:r>
            <a:endParaRPr kumimoji="0" lang="es-DO" altLang="es-DO" sz="1800" b="0" i="0" u="none" strike="noStrike" cap="none" normalizeH="0" baseline="0">
              <a:ln>
                <a:noFill/>
              </a:ln>
              <a:solidFill>
                <a:schemeClr val="tx1"/>
              </a:solidFill>
              <a:effectLst/>
              <a:latin typeface="Arial" panose="020B0604020202020204" pitchFamily="34" charset="0"/>
            </a:endParaRPr>
          </a:p>
        </p:txBody>
      </p:sp>
      <p:sp>
        <p:nvSpPr>
          <p:cNvPr id="80" name="Rectangle 44">
            <a:extLst>
              <a:ext uri="{FF2B5EF4-FFF2-40B4-BE49-F238E27FC236}">
                <a16:creationId xmlns:a16="http://schemas.microsoft.com/office/drawing/2014/main" id="{2049A196-8D72-4994-A882-D1D091011999}"/>
              </a:ext>
            </a:extLst>
          </p:cNvPr>
          <p:cNvSpPr>
            <a:spLocks noChangeArrowheads="1"/>
          </p:cNvSpPr>
          <p:nvPr/>
        </p:nvSpPr>
        <p:spPr bwMode="auto">
          <a:xfrm>
            <a:off x="1863667" y="1840299"/>
            <a:ext cx="2058991"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DO" altLang="es-DO" sz="1000" b="0" i="0" u="none" strike="noStrike" cap="none" normalizeH="0" baseline="0">
                <a:ln>
                  <a:noFill/>
                </a:ln>
                <a:solidFill>
                  <a:srgbClr val="000000"/>
                </a:solidFill>
                <a:effectLst/>
                <a:latin typeface="Arial" panose="020B0604020202020204" pitchFamily="34" charset="0"/>
              </a:rPr>
              <a:t>la naturaleza sin o con intervención </a:t>
            </a:r>
            <a:endParaRPr kumimoji="0" lang="es-DO" altLang="es-DO" sz="1800" b="0" i="0" u="none" strike="noStrike" cap="none" normalizeH="0" baseline="0">
              <a:ln>
                <a:noFill/>
              </a:ln>
              <a:solidFill>
                <a:schemeClr val="tx1"/>
              </a:solidFill>
              <a:effectLst/>
              <a:latin typeface="Arial" panose="020B0604020202020204" pitchFamily="34" charset="0"/>
            </a:endParaRPr>
          </a:p>
        </p:txBody>
      </p:sp>
      <p:sp>
        <p:nvSpPr>
          <p:cNvPr id="81" name="Rectangle 45">
            <a:extLst>
              <a:ext uri="{FF2B5EF4-FFF2-40B4-BE49-F238E27FC236}">
                <a16:creationId xmlns:a16="http://schemas.microsoft.com/office/drawing/2014/main" id="{99A680F8-2D0C-4904-9731-5783465DFF61}"/>
              </a:ext>
            </a:extLst>
          </p:cNvPr>
          <p:cNvSpPr>
            <a:spLocks noChangeArrowheads="1"/>
          </p:cNvSpPr>
          <p:nvPr/>
        </p:nvSpPr>
        <p:spPr bwMode="auto">
          <a:xfrm>
            <a:off x="1863667" y="1992699"/>
            <a:ext cx="922339"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DO" altLang="es-DO" sz="1000" b="0" i="0" u="none" strike="noStrike" cap="none" normalizeH="0" baseline="0">
                <a:ln>
                  <a:noFill/>
                </a:ln>
                <a:solidFill>
                  <a:srgbClr val="000000"/>
                </a:solidFill>
                <a:effectLst/>
                <a:latin typeface="Arial" panose="020B0604020202020204" pitchFamily="34" charset="0"/>
              </a:rPr>
              <a:t>del ser humano</a:t>
            </a:r>
            <a:endParaRPr kumimoji="0" lang="es-DO" altLang="es-DO" sz="1800" b="0" i="0" u="none" strike="noStrike" cap="none" normalizeH="0" baseline="0">
              <a:ln>
                <a:noFill/>
              </a:ln>
              <a:solidFill>
                <a:schemeClr val="tx1"/>
              </a:solidFill>
              <a:effectLst/>
              <a:latin typeface="Arial" panose="020B0604020202020204" pitchFamily="34" charset="0"/>
            </a:endParaRPr>
          </a:p>
        </p:txBody>
      </p:sp>
      <p:sp>
        <p:nvSpPr>
          <p:cNvPr id="82" name="Rectangle 46">
            <a:extLst>
              <a:ext uri="{FF2B5EF4-FFF2-40B4-BE49-F238E27FC236}">
                <a16:creationId xmlns:a16="http://schemas.microsoft.com/office/drawing/2014/main" id="{645F902C-1BD2-4A70-A921-D51C74783ED5}"/>
              </a:ext>
            </a:extLst>
          </p:cNvPr>
          <p:cNvSpPr>
            <a:spLocks noChangeArrowheads="1"/>
          </p:cNvSpPr>
          <p:nvPr/>
        </p:nvSpPr>
        <p:spPr bwMode="auto">
          <a:xfrm>
            <a:off x="2732031" y="1992699"/>
            <a:ext cx="889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DO" altLang="es-DO" sz="1000" b="0" i="0" u="none" strike="noStrike" cap="none" normalizeH="0" baseline="0" dirty="0">
                <a:ln>
                  <a:noFill/>
                </a:ln>
                <a:solidFill>
                  <a:srgbClr val="000000"/>
                </a:solidFill>
                <a:effectLst/>
                <a:latin typeface="Arial" panose="020B0604020202020204" pitchFamily="34" charset="0"/>
              </a:rPr>
              <a:t>.</a:t>
            </a:r>
            <a:endParaRPr kumimoji="0" lang="es-DO" altLang="es-DO" sz="1800" b="0" i="0" u="none" strike="noStrike" cap="none" normalizeH="0" baseline="0" dirty="0">
              <a:ln>
                <a:noFill/>
              </a:ln>
              <a:solidFill>
                <a:schemeClr val="tx1"/>
              </a:solidFill>
              <a:effectLst/>
              <a:latin typeface="Arial" panose="020B0604020202020204" pitchFamily="34" charset="0"/>
            </a:endParaRPr>
          </a:p>
        </p:txBody>
      </p:sp>
      <p:sp>
        <p:nvSpPr>
          <p:cNvPr id="83" name="Rectangle 47">
            <a:extLst>
              <a:ext uri="{FF2B5EF4-FFF2-40B4-BE49-F238E27FC236}">
                <a16:creationId xmlns:a16="http://schemas.microsoft.com/office/drawing/2014/main" id="{9754FF76-2FEB-4A49-BED1-F52A711FAD14}"/>
              </a:ext>
            </a:extLst>
          </p:cNvPr>
          <p:cNvSpPr>
            <a:spLocks noChangeArrowheads="1"/>
          </p:cNvSpPr>
          <p:nvPr/>
        </p:nvSpPr>
        <p:spPr bwMode="auto">
          <a:xfrm>
            <a:off x="473015" y="2254637"/>
            <a:ext cx="376238"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DO" altLang="es-DO" sz="1000" b="1" i="0" u="none" strike="noStrike" cap="none" normalizeH="0" baseline="0">
                <a:ln>
                  <a:noFill/>
                </a:ln>
                <a:solidFill>
                  <a:srgbClr val="000000"/>
                </a:solidFill>
                <a:effectLst/>
                <a:latin typeface="Arial" panose="020B0604020202020204" pitchFamily="34" charset="0"/>
              </a:rPr>
              <a:t>Solar</a:t>
            </a:r>
            <a:endParaRPr kumimoji="0" lang="es-DO" altLang="es-DO" sz="1800" b="0" i="0" u="none" strike="noStrike" cap="none" normalizeH="0" baseline="0">
              <a:ln>
                <a:noFill/>
              </a:ln>
              <a:solidFill>
                <a:schemeClr val="tx1"/>
              </a:solidFill>
              <a:effectLst/>
              <a:latin typeface="Arial" panose="020B0604020202020204" pitchFamily="34" charset="0"/>
            </a:endParaRPr>
          </a:p>
        </p:txBody>
      </p:sp>
      <p:sp>
        <p:nvSpPr>
          <p:cNvPr id="84" name="Rectangle 48">
            <a:extLst>
              <a:ext uri="{FF2B5EF4-FFF2-40B4-BE49-F238E27FC236}">
                <a16:creationId xmlns:a16="http://schemas.microsoft.com/office/drawing/2014/main" id="{D5EFBC8E-371A-417B-9CC9-B6AD9CEC23AA}"/>
              </a:ext>
            </a:extLst>
          </p:cNvPr>
          <p:cNvSpPr>
            <a:spLocks noChangeArrowheads="1"/>
          </p:cNvSpPr>
          <p:nvPr/>
        </p:nvSpPr>
        <p:spPr bwMode="auto">
          <a:xfrm>
            <a:off x="822265" y="2254637"/>
            <a:ext cx="492126"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DO" altLang="es-DO" sz="1000" b="1" i="0" u="none" strike="noStrike" cap="none" normalizeH="0" baseline="0" dirty="0">
                <a:ln>
                  <a:noFill/>
                </a:ln>
                <a:solidFill>
                  <a:srgbClr val="000000"/>
                </a:solidFill>
                <a:effectLst/>
                <a:latin typeface="Arial" panose="020B0604020202020204" pitchFamily="34" charset="0"/>
              </a:rPr>
              <a:t>Directa</a:t>
            </a:r>
            <a:endParaRPr kumimoji="0" lang="es-DO" altLang="es-DO" sz="1800" b="0" i="0" u="none" strike="noStrike" cap="none" normalizeH="0" baseline="0" dirty="0">
              <a:ln>
                <a:noFill/>
              </a:ln>
              <a:solidFill>
                <a:schemeClr val="tx1"/>
              </a:solidFill>
              <a:effectLst/>
              <a:latin typeface="Arial" panose="020B0604020202020204" pitchFamily="34" charset="0"/>
            </a:endParaRPr>
          </a:p>
        </p:txBody>
      </p:sp>
      <p:sp>
        <p:nvSpPr>
          <p:cNvPr id="85" name="Rectangle 49">
            <a:extLst>
              <a:ext uri="{FF2B5EF4-FFF2-40B4-BE49-F238E27FC236}">
                <a16:creationId xmlns:a16="http://schemas.microsoft.com/office/drawing/2014/main" id="{48A16CBB-1667-4B4C-ACD4-4C6C1288AE04}"/>
              </a:ext>
            </a:extLst>
          </p:cNvPr>
          <p:cNvSpPr>
            <a:spLocks noChangeArrowheads="1"/>
          </p:cNvSpPr>
          <p:nvPr/>
        </p:nvSpPr>
        <p:spPr bwMode="auto">
          <a:xfrm>
            <a:off x="1863667" y="2254637"/>
            <a:ext cx="1968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DO" altLang="es-DO" sz="1000" b="0" i="0" u="none" strike="noStrike" cap="none" normalizeH="0" baseline="0" dirty="0">
                <a:ln>
                  <a:noFill/>
                </a:ln>
                <a:solidFill>
                  <a:srgbClr val="000000"/>
                </a:solidFill>
                <a:effectLst/>
                <a:latin typeface="Arial" panose="020B0604020202020204" pitchFamily="34" charset="0"/>
              </a:rPr>
              <a:t>La</a:t>
            </a:r>
            <a:endParaRPr kumimoji="0" lang="es-DO" altLang="es-DO" sz="1800" b="0" i="0" u="none" strike="noStrike" cap="none" normalizeH="0" baseline="0" dirty="0">
              <a:ln>
                <a:noFill/>
              </a:ln>
              <a:solidFill>
                <a:schemeClr val="tx1"/>
              </a:solidFill>
              <a:effectLst/>
              <a:latin typeface="Arial" panose="020B0604020202020204" pitchFamily="34" charset="0"/>
            </a:endParaRPr>
          </a:p>
        </p:txBody>
      </p:sp>
      <p:sp>
        <p:nvSpPr>
          <p:cNvPr id="86" name="Rectangle 50">
            <a:extLst>
              <a:ext uri="{FF2B5EF4-FFF2-40B4-BE49-F238E27FC236}">
                <a16:creationId xmlns:a16="http://schemas.microsoft.com/office/drawing/2014/main" id="{12F5B464-0C5E-4EA3-913C-4698976F03F5}"/>
              </a:ext>
            </a:extLst>
          </p:cNvPr>
          <p:cNvSpPr>
            <a:spLocks noChangeArrowheads="1"/>
          </p:cNvSpPr>
          <p:nvPr/>
        </p:nvSpPr>
        <p:spPr bwMode="auto">
          <a:xfrm>
            <a:off x="2060517" y="2254637"/>
            <a:ext cx="484188"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DO" altLang="es-DO" sz="1000" b="0" i="0" u="none" strike="noStrike" cap="none" normalizeH="0" baseline="0" dirty="0">
                <a:ln>
                  <a:noFill/>
                </a:ln>
                <a:solidFill>
                  <a:srgbClr val="000000"/>
                </a:solidFill>
                <a:effectLst/>
                <a:latin typeface="Arial" panose="020B0604020202020204" pitchFamily="34" charset="0"/>
              </a:rPr>
              <a:t>energía</a:t>
            </a:r>
            <a:endParaRPr kumimoji="0" lang="es-DO" altLang="es-DO" sz="1800" b="0" i="0" u="none" strike="noStrike" cap="none" normalizeH="0" baseline="0" dirty="0">
              <a:ln>
                <a:noFill/>
              </a:ln>
              <a:solidFill>
                <a:schemeClr val="tx1"/>
              </a:solidFill>
              <a:effectLst/>
              <a:latin typeface="Arial" panose="020B0604020202020204" pitchFamily="34" charset="0"/>
            </a:endParaRPr>
          </a:p>
        </p:txBody>
      </p:sp>
      <p:sp>
        <p:nvSpPr>
          <p:cNvPr id="87" name="Rectangle 51">
            <a:extLst>
              <a:ext uri="{FF2B5EF4-FFF2-40B4-BE49-F238E27FC236}">
                <a16:creationId xmlns:a16="http://schemas.microsoft.com/office/drawing/2014/main" id="{B169A1C0-FE62-429B-B52C-BEA0277D28C6}"/>
              </a:ext>
            </a:extLst>
          </p:cNvPr>
          <p:cNvSpPr>
            <a:spLocks noChangeArrowheads="1"/>
          </p:cNvSpPr>
          <p:nvPr/>
        </p:nvSpPr>
        <p:spPr bwMode="auto">
          <a:xfrm>
            <a:off x="2544706" y="2254637"/>
            <a:ext cx="25876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DO" altLang="es-DO" sz="1000" b="0" i="0" u="none" strike="noStrike" cap="none" normalizeH="0" baseline="0">
                <a:ln>
                  <a:noFill/>
                </a:ln>
                <a:solidFill>
                  <a:srgbClr val="000000"/>
                </a:solidFill>
                <a:effectLst/>
                <a:latin typeface="Arial" panose="020B0604020202020204" pitchFamily="34" charset="0"/>
              </a:rPr>
              <a:t>que</a:t>
            </a:r>
            <a:endParaRPr kumimoji="0" lang="es-DO" altLang="es-DO" sz="1800" b="0" i="0" u="none" strike="noStrike" cap="none" normalizeH="0" baseline="0">
              <a:ln>
                <a:noFill/>
              </a:ln>
              <a:solidFill>
                <a:schemeClr val="tx1"/>
              </a:solidFill>
              <a:effectLst/>
              <a:latin typeface="Arial" panose="020B0604020202020204" pitchFamily="34" charset="0"/>
            </a:endParaRPr>
          </a:p>
        </p:txBody>
      </p:sp>
      <p:sp>
        <p:nvSpPr>
          <p:cNvPr id="88" name="Rectangle 52">
            <a:extLst>
              <a:ext uri="{FF2B5EF4-FFF2-40B4-BE49-F238E27FC236}">
                <a16:creationId xmlns:a16="http://schemas.microsoft.com/office/drawing/2014/main" id="{3C7E93CD-19F3-44F4-B7AE-F1644599630D}"/>
              </a:ext>
            </a:extLst>
          </p:cNvPr>
          <p:cNvSpPr>
            <a:spLocks noChangeArrowheads="1"/>
          </p:cNvSpPr>
          <p:nvPr/>
        </p:nvSpPr>
        <p:spPr bwMode="auto">
          <a:xfrm>
            <a:off x="2812994" y="2254637"/>
            <a:ext cx="1873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DO" altLang="es-DO" sz="1000" b="0" i="0" u="none" strike="noStrike" cap="none" normalizeH="0" baseline="0" dirty="0">
                <a:ln>
                  <a:noFill/>
                </a:ln>
                <a:solidFill>
                  <a:srgbClr val="000000"/>
                </a:solidFill>
                <a:effectLst/>
                <a:latin typeface="Arial" panose="020B0604020202020204" pitchFamily="34" charset="0"/>
              </a:rPr>
              <a:t>se</a:t>
            </a:r>
            <a:endParaRPr kumimoji="0" lang="es-DO" altLang="es-DO" sz="1800" b="0" i="0" u="none" strike="noStrike" cap="none" normalizeH="0" baseline="0" dirty="0">
              <a:ln>
                <a:noFill/>
              </a:ln>
              <a:solidFill>
                <a:schemeClr val="tx1"/>
              </a:solidFill>
              <a:effectLst/>
              <a:latin typeface="Arial" panose="020B0604020202020204" pitchFamily="34" charset="0"/>
            </a:endParaRPr>
          </a:p>
        </p:txBody>
      </p:sp>
      <p:sp>
        <p:nvSpPr>
          <p:cNvPr id="89" name="Rectangle 53">
            <a:extLst>
              <a:ext uri="{FF2B5EF4-FFF2-40B4-BE49-F238E27FC236}">
                <a16:creationId xmlns:a16="http://schemas.microsoft.com/office/drawing/2014/main" id="{29D1190F-C972-443B-B4E1-359948DAF9F2}"/>
              </a:ext>
            </a:extLst>
          </p:cNvPr>
          <p:cNvSpPr>
            <a:spLocks noChangeArrowheads="1"/>
          </p:cNvSpPr>
          <p:nvPr/>
        </p:nvSpPr>
        <p:spPr bwMode="auto">
          <a:xfrm>
            <a:off x="3000319" y="2254637"/>
            <a:ext cx="465138"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DO" altLang="es-DO" sz="1000" b="0" i="0" u="none" strike="noStrike" cap="none" normalizeH="0" baseline="0">
                <a:ln>
                  <a:noFill/>
                </a:ln>
                <a:solidFill>
                  <a:srgbClr val="000000"/>
                </a:solidFill>
                <a:effectLst/>
                <a:latin typeface="Arial" panose="020B0604020202020204" pitchFamily="34" charset="0"/>
              </a:rPr>
              <a:t>obtiene</a:t>
            </a:r>
            <a:endParaRPr kumimoji="0" lang="es-DO" altLang="es-DO" sz="1800" b="0" i="0" u="none" strike="noStrike" cap="none" normalizeH="0" baseline="0">
              <a:ln>
                <a:noFill/>
              </a:ln>
              <a:solidFill>
                <a:schemeClr val="tx1"/>
              </a:solidFill>
              <a:effectLst/>
              <a:latin typeface="Arial" panose="020B0604020202020204" pitchFamily="34" charset="0"/>
            </a:endParaRPr>
          </a:p>
        </p:txBody>
      </p:sp>
      <p:sp>
        <p:nvSpPr>
          <p:cNvPr id="90" name="Rectangle 54">
            <a:extLst>
              <a:ext uri="{FF2B5EF4-FFF2-40B4-BE49-F238E27FC236}">
                <a16:creationId xmlns:a16="http://schemas.microsoft.com/office/drawing/2014/main" id="{A1CDEBAA-050C-48B3-A840-2B23F5B47452}"/>
              </a:ext>
            </a:extLst>
          </p:cNvPr>
          <p:cNvSpPr>
            <a:spLocks noChangeArrowheads="1"/>
          </p:cNvSpPr>
          <p:nvPr/>
        </p:nvSpPr>
        <p:spPr bwMode="auto">
          <a:xfrm>
            <a:off x="3465457" y="2254637"/>
            <a:ext cx="223838"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DO" altLang="es-DO" sz="1000" b="0" i="0" u="none" strike="noStrike" cap="none" normalizeH="0" baseline="0" dirty="0">
                <a:ln>
                  <a:noFill/>
                </a:ln>
                <a:solidFill>
                  <a:srgbClr val="000000"/>
                </a:solidFill>
                <a:effectLst/>
                <a:latin typeface="Arial" panose="020B0604020202020204" pitchFamily="34" charset="0"/>
              </a:rPr>
              <a:t>del</a:t>
            </a:r>
            <a:endParaRPr kumimoji="0" lang="es-DO" altLang="es-DO" sz="1800" b="0" i="0" u="none" strike="noStrike" cap="none" normalizeH="0" baseline="0" dirty="0">
              <a:ln>
                <a:noFill/>
              </a:ln>
              <a:solidFill>
                <a:schemeClr val="tx1"/>
              </a:solidFill>
              <a:effectLst/>
              <a:latin typeface="Arial" panose="020B0604020202020204" pitchFamily="34" charset="0"/>
            </a:endParaRPr>
          </a:p>
        </p:txBody>
      </p:sp>
      <p:sp>
        <p:nvSpPr>
          <p:cNvPr id="91" name="Rectangle 55">
            <a:extLst>
              <a:ext uri="{FF2B5EF4-FFF2-40B4-BE49-F238E27FC236}">
                <a16:creationId xmlns:a16="http://schemas.microsoft.com/office/drawing/2014/main" id="{2E55CD86-3731-4332-8F6A-B249DC8203CF}"/>
              </a:ext>
            </a:extLst>
          </p:cNvPr>
          <p:cNvSpPr>
            <a:spLocks noChangeArrowheads="1"/>
          </p:cNvSpPr>
          <p:nvPr/>
        </p:nvSpPr>
        <p:spPr bwMode="auto">
          <a:xfrm>
            <a:off x="3689295" y="2254637"/>
            <a:ext cx="2159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DO" altLang="es-DO" sz="1000" b="0" i="0" u="none" strike="noStrike" cap="none" normalizeH="0" baseline="0" dirty="0">
                <a:ln>
                  <a:noFill/>
                </a:ln>
                <a:solidFill>
                  <a:srgbClr val="000000"/>
                </a:solidFill>
                <a:effectLst/>
                <a:latin typeface="Arial" panose="020B0604020202020204" pitchFamily="34" charset="0"/>
              </a:rPr>
              <a:t>sol</a:t>
            </a:r>
            <a:endParaRPr kumimoji="0" lang="es-DO" altLang="es-DO" sz="1800" b="0" i="0" u="none" strike="noStrike" cap="none" normalizeH="0" baseline="0" dirty="0">
              <a:ln>
                <a:noFill/>
              </a:ln>
              <a:solidFill>
                <a:schemeClr val="tx1"/>
              </a:solidFill>
              <a:effectLst/>
              <a:latin typeface="Arial" panose="020B0604020202020204" pitchFamily="34" charset="0"/>
            </a:endParaRPr>
          </a:p>
        </p:txBody>
      </p:sp>
      <p:sp>
        <p:nvSpPr>
          <p:cNvPr id="92" name="Rectangle 56">
            <a:extLst>
              <a:ext uri="{FF2B5EF4-FFF2-40B4-BE49-F238E27FC236}">
                <a16:creationId xmlns:a16="http://schemas.microsoft.com/office/drawing/2014/main" id="{4DDE4C05-E9D1-40E4-BD8B-F286E79C13B4}"/>
              </a:ext>
            </a:extLst>
          </p:cNvPr>
          <p:cNvSpPr>
            <a:spLocks noChangeArrowheads="1"/>
          </p:cNvSpPr>
          <p:nvPr/>
        </p:nvSpPr>
        <p:spPr bwMode="auto">
          <a:xfrm>
            <a:off x="3851220" y="2254637"/>
            <a:ext cx="889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DO" altLang="es-DO" sz="1000" b="0" i="0" u="none" strike="noStrike" cap="none" normalizeH="0" baseline="0" dirty="0">
                <a:ln>
                  <a:noFill/>
                </a:ln>
                <a:solidFill>
                  <a:srgbClr val="000000"/>
                </a:solidFill>
                <a:effectLst/>
                <a:latin typeface="Arial" panose="020B0604020202020204" pitchFamily="34" charset="0"/>
              </a:rPr>
              <a:t>.</a:t>
            </a:r>
            <a:endParaRPr kumimoji="0" lang="es-DO" altLang="es-DO" sz="1800" b="0" i="0" u="none" strike="noStrike" cap="none" normalizeH="0" baseline="0" dirty="0">
              <a:ln>
                <a:noFill/>
              </a:ln>
              <a:solidFill>
                <a:schemeClr val="tx1"/>
              </a:solidFill>
              <a:effectLst/>
              <a:latin typeface="Arial" panose="020B0604020202020204" pitchFamily="34" charset="0"/>
            </a:endParaRPr>
          </a:p>
        </p:txBody>
      </p:sp>
      <p:sp>
        <p:nvSpPr>
          <p:cNvPr id="93" name="Rectangle 57">
            <a:extLst>
              <a:ext uri="{FF2B5EF4-FFF2-40B4-BE49-F238E27FC236}">
                <a16:creationId xmlns:a16="http://schemas.microsoft.com/office/drawing/2014/main" id="{4B896FB1-FDDB-4D5B-851E-BEAF889E7FFC}"/>
              </a:ext>
            </a:extLst>
          </p:cNvPr>
          <p:cNvSpPr>
            <a:spLocks noChangeArrowheads="1"/>
          </p:cNvSpPr>
          <p:nvPr/>
        </p:nvSpPr>
        <p:spPr bwMode="auto">
          <a:xfrm>
            <a:off x="1863667" y="2400687"/>
            <a:ext cx="26035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DO" altLang="es-DO" sz="1000" b="0" i="0" u="none" strike="noStrike" cap="none" normalizeH="0" baseline="0">
                <a:ln>
                  <a:noFill/>
                </a:ln>
                <a:solidFill>
                  <a:srgbClr val="000000"/>
                </a:solidFill>
                <a:effectLst/>
                <a:latin typeface="Arial" panose="020B0604020202020204" pitchFamily="34" charset="0"/>
              </a:rPr>
              <a:t>Las</a:t>
            </a:r>
            <a:endParaRPr kumimoji="0" lang="es-DO" altLang="es-DO" sz="1800" b="0" i="0" u="none" strike="noStrike" cap="none" normalizeH="0" baseline="0">
              <a:ln>
                <a:noFill/>
              </a:ln>
              <a:solidFill>
                <a:schemeClr val="tx1"/>
              </a:solidFill>
              <a:effectLst/>
              <a:latin typeface="Arial" panose="020B0604020202020204" pitchFamily="34" charset="0"/>
            </a:endParaRPr>
          </a:p>
        </p:txBody>
      </p:sp>
      <p:sp>
        <p:nvSpPr>
          <p:cNvPr id="94" name="Rectangle 58">
            <a:extLst>
              <a:ext uri="{FF2B5EF4-FFF2-40B4-BE49-F238E27FC236}">
                <a16:creationId xmlns:a16="http://schemas.microsoft.com/office/drawing/2014/main" id="{673C656B-6022-404B-8E12-736449268021}"/>
              </a:ext>
            </a:extLst>
          </p:cNvPr>
          <p:cNvSpPr>
            <a:spLocks noChangeArrowheads="1"/>
          </p:cNvSpPr>
          <p:nvPr/>
        </p:nvSpPr>
        <p:spPr bwMode="auto">
          <a:xfrm>
            <a:off x="2131955" y="2400687"/>
            <a:ext cx="654051"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DO" altLang="es-DO" sz="1000" b="0" i="0" u="none" strike="noStrike" cap="none" normalizeH="0" baseline="0" dirty="0">
                <a:ln>
                  <a:noFill/>
                </a:ln>
                <a:solidFill>
                  <a:srgbClr val="000000"/>
                </a:solidFill>
                <a:effectLst/>
                <a:latin typeface="Arial" panose="020B0604020202020204" pitchFamily="34" charset="0"/>
              </a:rPr>
              <a:t>principales</a:t>
            </a:r>
            <a:endParaRPr kumimoji="0" lang="es-DO" altLang="es-DO" sz="1800" b="0" i="0" u="none" strike="noStrike" cap="none" normalizeH="0" baseline="0" dirty="0">
              <a:ln>
                <a:noFill/>
              </a:ln>
              <a:solidFill>
                <a:schemeClr val="tx1"/>
              </a:solidFill>
              <a:effectLst/>
              <a:latin typeface="Arial" panose="020B0604020202020204" pitchFamily="34" charset="0"/>
            </a:endParaRPr>
          </a:p>
        </p:txBody>
      </p:sp>
      <p:sp>
        <p:nvSpPr>
          <p:cNvPr id="95" name="Rectangle 59">
            <a:extLst>
              <a:ext uri="{FF2B5EF4-FFF2-40B4-BE49-F238E27FC236}">
                <a16:creationId xmlns:a16="http://schemas.microsoft.com/office/drawing/2014/main" id="{65585B71-78E5-4F89-AA16-40A31CB58E93}"/>
              </a:ext>
            </a:extLst>
          </p:cNvPr>
          <p:cNvSpPr>
            <a:spLocks noChangeArrowheads="1"/>
          </p:cNvSpPr>
          <p:nvPr/>
        </p:nvSpPr>
        <p:spPr bwMode="auto">
          <a:xfrm>
            <a:off x="2803469" y="2400687"/>
            <a:ext cx="698501"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DO" altLang="es-DO" sz="1000" b="0" i="0" u="none" strike="noStrike" cap="none" normalizeH="0" baseline="0" dirty="0">
                <a:ln>
                  <a:noFill/>
                </a:ln>
                <a:solidFill>
                  <a:srgbClr val="000000"/>
                </a:solidFill>
                <a:effectLst/>
                <a:latin typeface="Arial" panose="020B0604020202020204" pitchFamily="34" charset="0"/>
              </a:rPr>
              <a:t>tecnologías</a:t>
            </a:r>
            <a:endParaRPr kumimoji="0" lang="es-DO" altLang="es-DO" sz="1800" b="0" i="0" u="none" strike="noStrike" cap="none" normalizeH="0" baseline="0" dirty="0">
              <a:ln>
                <a:noFill/>
              </a:ln>
              <a:solidFill>
                <a:schemeClr val="tx1"/>
              </a:solidFill>
              <a:effectLst/>
              <a:latin typeface="Arial" panose="020B0604020202020204" pitchFamily="34" charset="0"/>
            </a:endParaRPr>
          </a:p>
        </p:txBody>
      </p:sp>
      <p:sp>
        <p:nvSpPr>
          <p:cNvPr id="96" name="Rectangle 60">
            <a:extLst>
              <a:ext uri="{FF2B5EF4-FFF2-40B4-BE49-F238E27FC236}">
                <a16:creationId xmlns:a16="http://schemas.microsoft.com/office/drawing/2014/main" id="{807D89C1-4D9E-4682-AE86-E541F107432E}"/>
              </a:ext>
            </a:extLst>
          </p:cNvPr>
          <p:cNvSpPr>
            <a:spLocks noChangeArrowheads="1"/>
          </p:cNvSpPr>
          <p:nvPr/>
        </p:nvSpPr>
        <p:spPr bwMode="auto">
          <a:xfrm>
            <a:off x="3511495" y="2400687"/>
            <a:ext cx="258763"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DO" altLang="es-DO" sz="1000" b="0" i="0" u="none" strike="noStrike" cap="none" normalizeH="0" baseline="0" dirty="0">
                <a:ln>
                  <a:noFill/>
                </a:ln>
                <a:solidFill>
                  <a:srgbClr val="000000"/>
                </a:solidFill>
                <a:effectLst/>
                <a:latin typeface="Arial" panose="020B0604020202020204" pitchFamily="34" charset="0"/>
              </a:rPr>
              <a:t>son</a:t>
            </a:r>
            <a:endParaRPr kumimoji="0" lang="es-DO" altLang="es-DO" sz="1800" b="0" i="0" u="none" strike="noStrike" cap="none" normalizeH="0" baseline="0" dirty="0">
              <a:ln>
                <a:noFill/>
              </a:ln>
              <a:solidFill>
                <a:schemeClr val="tx1"/>
              </a:solidFill>
              <a:effectLst/>
              <a:latin typeface="Arial" panose="020B0604020202020204" pitchFamily="34" charset="0"/>
            </a:endParaRPr>
          </a:p>
        </p:txBody>
      </p:sp>
      <p:sp>
        <p:nvSpPr>
          <p:cNvPr id="97" name="Rectangle 61">
            <a:extLst>
              <a:ext uri="{FF2B5EF4-FFF2-40B4-BE49-F238E27FC236}">
                <a16:creationId xmlns:a16="http://schemas.microsoft.com/office/drawing/2014/main" id="{B93AA62F-5DF3-472C-A178-328D5145E9BA}"/>
              </a:ext>
            </a:extLst>
          </p:cNvPr>
          <p:cNvSpPr>
            <a:spLocks noChangeArrowheads="1"/>
          </p:cNvSpPr>
          <p:nvPr/>
        </p:nvSpPr>
        <p:spPr bwMode="auto">
          <a:xfrm>
            <a:off x="3779783" y="2400687"/>
            <a:ext cx="1524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DO" altLang="es-DO" sz="1000" b="0" i="0" u="none" strike="noStrike" cap="none" normalizeH="0" baseline="0">
                <a:ln>
                  <a:noFill/>
                </a:ln>
                <a:solidFill>
                  <a:srgbClr val="000000"/>
                </a:solidFill>
                <a:effectLst/>
                <a:latin typeface="Arial" panose="020B0604020202020204" pitchFamily="34" charset="0"/>
              </a:rPr>
              <a:t>la</a:t>
            </a:r>
            <a:endParaRPr kumimoji="0" lang="es-DO" altLang="es-DO" sz="1800" b="0" i="0" u="none" strike="noStrike" cap="none" normalizeH="0" baseline="0">
              <a:ln>
                <a:noFill/>
              </a:ln>
              <a:solidFill>
                <a:schemeClr val="tx1"/>
              </a:solidFill>
              <a:effectLst/>
              <a:latin typeface="Arial" panose="020B0604020202020204" pitchFamily="34" charset="0"/>
            </a:endParaRPr>
          </a:p>
        </p:txBody>
      </p:sp>
      <p:sp>
        <p:nvSpPr>
          <p:cNvPr id="98" name="Rectangle 62">
            <a:extLst>
              <a:ext uri="{FF2B5EF4-FFF2-40B4-BE49-F238E27FC236}">
                <a16:creationId xmlns:a16="http://schemas.microsoft.com/office/drawing/2014/main" id="{0B802793-3B39-41F9-8209-6BADA6785C82}"/>
              </a:ext>
            </a:extLst>
          </p:cNvPr>
          <p:cNvSpPr>
            <a:spLocks noChangeArrowheads="1"/>
          </p:cNvSpPr>
          <p:nvPr/>
        </p:nvSpPr>
        <p:spPr bwMode="auto">
          <a:xfrm>
            <a:off x="1863667" y="2553087"/>
            <a:ext cx="331788"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DO" altLang="es-DO" sz="1000" b="0" i="0" u="none" strike="noStrike" cap="none" normalizeH="0" baseline="0">
                <a:ln>
                  <a:noFill/>
                </a:ln>
                <a:solidFill>
                  <a:srgbClr val="000000"/>
                </a:solidFill>
                <a:effectLst/>
                <a:latin typeface="Arial" panose="020B0604020202020204" pitchFamily="34" charset="0"/>
              </a:rPr>
              <a:t>solar</a:t>
            </a:r>
            <a:endParaRPr kumimoji="0" lang="es-DO" altLang="es-DO" sz="1800" b="0" i="0" u="none" strike="noStrike" cap="none" normalizeH="0" baseline="0">
              <a:ln>
                <a:noFill/>
              </a:ln>
              <a:solidFill>
                <a:schemeClr val="tx1"/>
              </a:solidFill>
              <a:effectLst/>
              <a:latin typeface="Arial" panose="020B0604020202020204" pitchFamily="34" charset="0"/>
            </a:endParaRPr>
          </a:p>
        </p:txBody>
      </p:sp>
      <p:sp>
        <p:nvSpPr>
          <p:cNvPr id="99" name="Rectangle 63">
            <a:extLst>
              <a:ext uri="{FF2B5EF4-FFF2-40B4-BE49-F238E27FC236}">
                <a16:creationId xmlns:a16="http://schemas.microsoft.com/office/drawing/2014/main" id="{03837746-1D7A-43EE-BF3D-7A65DA7C4957}"/>
              </a:ext>
            </a:extLst>
          </p:cNvPr>
          <p:cNvSpPr>
            <a:spLocks noChangeArrowheads="1"/>
          </p:cNvSpPr>
          <p:nvPr/>
        </p:nvSpPr>
        <p:spPr bwMode="auto">
          <a:xfrm>
            <a:off x="2195455" y="2553087"/>
            <a:ext cx="688976"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DO" altLang="es-DO" sz="1000" b="0" i="0" u="none" strike="noStrike" cap="none" normalizeH="0" baseline="0">
                <a:ln>
                  <a:noFill/>
                </a:ln>
                <a:solidFill>
                  <a:srgbClr val="000000"/>
                </a:solidFill>
                <a:effectLst/>
                <a:latin typeface="Arial" panose="020B0604020202020204" pitchFamily="34" charset="0"/>
              </a:rPr>
              <a:t>fotovoltaica</a:t>
            </a:r>
            <a:endParaRPr kumimoji="0" lang="es-DO" altLang="es-DO" sz="1800" b="0" i="0" u="none" strike="noStrike" cap="none" normalizeH="0" baseline="0">
              <a:ln>
                <a:noFill/>
              </a:ln>
              <a:solidFill>
                <a:schemeClr val="tx1"/>
              </a:solidFill>
              <a:effectLst/>
              <a:latin typeface="Arial" panose="020B0604020202020204" pitchFamily="34" charset="0"/>
            </a:endParaRPr>
          </a:p>
        </p:txBody>
      </p:sp>
      <p:sp>
        <p:nvSpPr>
          <p:cNvPr id="100" name="Rectangle 64">
            <a:extLst>
              <a:ext uri="{FF2B5EF4-FFF2-40B4-BE49-F238E27FC236}">
                <a16:creationId xmlns:a16="http://schemas.microsoft.com/office/drawing/2014/main" id="{13737093-0367-4AE6-AEBA-1BAE9E5F9B6A}"/>
              </a:ext>
            </a:extLst>
          </p:cNvPr>
          <p:cNvSpPr>
            <a:spLocks noChangeArrowheads="1"/>
          </p:cNvSpPr>
          <p:nvPr/>
        </p:nvSpPr>
        <p:spPr bwMode="auto">
          <a:xfrm>
            <a:off x="2884431" y="2553087"/>
            <a:ext cx="679451"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DO" altLang="es-DO" sz="1000" b="0" i="0" u="none" strike="noStrike" cap="none" normalizeH="0" baseline="0">
                <a:ln>
                  <a:noFill/>
                </a:ln>
                <a:solidFill>
                  <a:srgbClr val="000000"/>
                </a:solidFill>
                <a:effectLst/>
                <a:latin typeface="Arial" panose="020B0604020202020204" pitchFamily="34" charset="0"/>
              </a:rPr>
              <a:t>(aprovecha</a:t>
            </a:r>
            <a:endParaRPr kumimoji="0" lang="es-DO" altLang="es-DO" sz="1800" b="0" i="0" u="none" strike="noStrike" cap="none" normalizeH="0" baseline="0">
              <a:ln>
                <a:noFill/>
              </a:ln>
              <a:solidFill>
                <a:schemeClr val="tx1"/>
              </a:solidFill>
              <a:effectLst/>
              <a:latin typeface="Arial" panose="020B0604020202020204" pitchFamily="34" charset="0"/>
            </a:endParaRPr>
          </a:p>
        </p:txBody>
      </p:sp>
      <p:sp>
        <p:nvSpPr>
          <p:cNvPr id="101" name="Rectangle 65">
            <a:extLst>
              <a:ext uri="{FF2B5EF4-FFF2-40B4-BE49-F238E27FC236}">
                <a16:creationId xmlns:a16="http://schemas.microsoft.com/office/drawing/2014/main" id="{9BBE9298-A264-4103-ACAD-9F860F0824CA}"/>
              </a:ext>
            </a:extLst>
          </p:cNvPr>
          <p:cNvSpPr>
            <a:spLocks noChangeArrowheads="1"/>
          </p:cNvSpPr>
          <p:nvPr/>
        </p:nvSpPr>
        <p:spPr bwMode="auto">
          <a:xfrm>
            <a:off x="3573407" y="2553087"/>
            <a:ext cx="1524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DO" altLang="es-DO" sz="1000" b="0" i="0" u="none" strike="noStrike" cap="none" normalizeH="0" baseline="0" dirty="0">
                <a:ln>
                  <a:noFill/>
                </a:ln>
                <a:solidFill>
                  <a:srgbClr val="000000"/>
                </a:solidFill>
                <a:effectLst/>
                <a:latin typeface="Arial" panose="020B0604020202020204" pitchFamily="34" charset="0"/>
              </a:rPr>
              <a:t>la</a:t>
            </a:r>
            <a:endParaRPr kumimoji="0" lang="es-DO" altLang="es-DO" sz="1800" b="0" i="0" u="none" strike="noStrike" cap="none" normalizeH="0" baseline="0" dirty="0">
              <a:ln>
                <a:noFill/>
              </a:ln>
              <a:solidFill>
                <a:schemeClr val="tx1"/>
              </a:solidFill>
              <a:effectLst/>
              <a:latin typeface="Arial" panose="020B0604020202020204" pitchFamily="34" charset="0"/>
            </a:endParaRPr>
          </a:p>
        </p:txBody>
      </p:sp>
      <p:sp>
        <p:nvSpPr>
          <p:cNvPr id="102" name="Rectangle 66">
            <a:extLst>
              <a:ext uri="{FF2B5EF4-FFF2-40B4-BE49-F238E27FC236}">
                <a16:creationId xmlns:a16="http://schemas.microsoft.com/office/drawing/2014/main" id="{9B865A23-C10F-4FA2-8C7D-595C89A2561B}"/>
              </a:ext>
            </a:extLst>
          </p:cNvPr>
          <p:cNvSpPr>
            <a:spLocks noChangeArrowheads="1"/>
          </p:cNvSpPr>
          <p:nvPr/>
        </p:nvSpPr>
        <p:spPr bwMode="auto">
          <a:xfrm>
            <a:off x="3725808" y="2553087"/>
            <a:ext cx="214313"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DO" altLang="es-DO" sz="1000" b="0" i="0" u="none" strike="noStrike" cap="none" normalizeH="0" baseline="0" dirty="0">
                <a:ln>
                  <a:noFill/>
                </a:ln>
                <a:solidFill>
                  <a:srgbClr val="000000"/>
                </a:solidFill>
                <a:effectLst/>
                <a:latin typeface="Arial" panose="020B0604020202020204" pitchFamily="34" charset="0"/>
              </a:rPr>
              <a:t>luz</a:t>
            </a:r>
            <a:endParaRPr kumimoji="0" lang="es-DO" altLang="es-DO" sz="1800" b="0" i="0" u="none" strike="noStrike" cap="none" normalizeH="0" baseline="0" dirty="0">
              <a:ln>
                <a:noFill/>
              </a:ln>
              <a:solidFill>
                <a:schemeClr val="tx1"/>
              </a:solidFill>
              <a:effectLst/>
              <a:latin typeface="Arial" panose="020B0604020202020204" pitchFamily="34" charset="0"/>
            </a:endParaRPr>
          </a:p>
        </p:txBody>
      </p:sp>
      <p:sp>
        <p:nvSpPr>
          <p:cNvPr id="103" name="Rectangle 67">
            <a:extLst>
              <a:ext uri="{FF2B5EF4-FFF2-40B4-BE49-F238E27FC236}">
                <a16:creationId xmlns:a16="http://schemas.microsoft.com/office/drawing/2014/main" id="{274521D9-5014-4B2E-A348-6ADD9664D1BC}"/>
              </a:ext>
            </a:extLst>
          </p:cNvPr>
          <p:cNvSpPr>
            <a:spLocks noChangeArrowheads="1"/>
          </p:cNvSpPr>
          <p:nvPr/>
        </p:nvSpPr>
        <p:spPr bwMode="auto">
          <a:xfrm>
            <a:off x="1863667" y="2705487"/>
            <a:ext cx="430213"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DO" altLang="es-DO" sz="1000" b="0" i="0" u="none" strike="noStrike" cap="none" normalizeH="0" baseline="0">
                <a:ln>
                  <a:noFill/>
                </a:ln>
                <a:solidFill>
                  <a:srgbClr val="000000"/>
                </a:solidFill>
                <a:effectLst/>
                <a:latin typeface="Arial" panose="020B0604020202020204" pitchFamily="34" charset="0"/>
              </a:rPr>
              <a:t>directa</a:t>
            </a:r>
            <a:endParaRPr kumimoji="0" lang="es-DO" altLang="es-DO" sz="1800" b="0" i="0" u="none" strike="noStrike" cap="none" normalizeH="0" baseline="0">
              <a:ln>
                <a:noFill/>
              </a:ln>
              <a:solidFill>
                <a:schemeClr val="tx1"/>
              </a:solidFill>
              <a:effectLst/>
              <a:latin typeface="Arial" panose="020B0604020202020204" pitchFamily="34" charset="0"/>
            </a:endParaRPr>
          </a:p>
        </p:txBody>
      </p:sp>
      <p:sp>
        <p:nvSpPr>
          <p:cNvPr id="104" name="Rectangle 68">
            <a:extLst>
              <a:ext uri="{FF2B5EF4-FFF2-40B4-BE49-F238E27FC236}">
                <a16:creationId xmlns:a16="http://schemas.microsoft.com/office/drawing/2014/main" id="{F89DC78E-CEA6-43D3-A4DA-AB01AF312610}"/>
              </a:ext>
            </a:extLst>
          </p:cNvPr>
          <p:cNvSpPr>
            <a:spLocks noChangeArrowheads="1"/>
          </p:cNvSpPr>
          <p:nvPr/>
        </p:nvSpPr>
        <p:spPr bwMode="auto">
          <a:xfrm>
            <a:off x="2320868" y="2705487"/>
            <a:ext cx="223838"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DO" altLang="es-DO" sz="1000" b="0" i="0" u="none" strike="noStrike" cap="none" normalizeH="0" baseline="0">
                <a:ln>
                  <a:noFill/>
                </a:ln>
                <a:solidFill>
                  <a:srgbClr val="000000"/>
                </a:solidFill>
                <a:effectLst/>
                <a:latin typeface="Arial" panose="020B0604020202020204" pitchFamily="34" charset="0"/>
              </a:rPr>
              <a:t>del</a:t>
            </a:r>
            <a:endParaRPr kumimoji="0" lang="es-DO" altLang="es-DO" sz="1800" b="0" i="0" u="none" strike="noStrike" cap="none" normalizeH="0" baseline="0">
              <a:ln>
                <a:noFill/>
              </a:ln>
              <a:solidFill>
                <a:schemeClr val="tx1"/>
              </a:solidFill>
              <a:effectLst/>
              <a:latin typeface="Arial" panose="020B0604020202020204" pitchFamily="34" charset="0"/>
            </a:endParaRPr>
          </a:p>
        </p:txBody>
      </p:sp>
      <p:sp>
        <p:nvSpPr>
          <p:cNvPr id="105" name="Rectangle 69">
            <a:extLst>
              <a:ext uri="{FF2B5EF4-FFF2-40B4-BE49-F238E27FC236}">
                <a16:creationId xmlns:a16="http://schemas.microsoft.com/office/drawing/2014/main" id="{283FBB58-632A-4F80-B5C9-8B114BF26DF0}"/>
              </a:ext>
            </a:extLst>
          </p:cNvPr>
          <p:cNvSpPr>
            <a:spLocks noChangeArrowheads="1"/>
          </p:cNvSpPr>
          <p:nvPr/>
        </p:nvSpPr>
        <p:spPr bwMode="auto">
          <a:xfrm>
            <a:off x="2562168" y="2705487"/>
            <a:ext cx="258763"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DO" altLang="es-DO" sz="1000" b="0" i="0" u="none" strike="noStrike" cap="none" normalizeH="0" baseline="0">
                <a:ln>
                  <a:noFill/>
                </a:ln>
                <a:solidFill>
                  <a:srgbClr val="000000"/>
                </a:solidFill>
                <a:effectLst/>
                <a:latin typeface="Arial" panose="020B0604020202020204" pitchFamily="34" charset="0"/>
              </a:rPr>
              <a:t>sol)</a:t>
            </a:r>
            <a:endParaRPr kumimoji="0" lang="es-DO" altLang="es-DO" sz="1800" b="0" i="0" u="none" strike="noStrike" cap="none" normalizeH="0" baseline="0">
              <a:ln>
                <a:noFill/>
              </a:ln>
              <a:solidFill>
                <a:schemeClr val="tx1"/>
              </a:solidFill>
              <a:effectLst/>
              <a:latin typeface="Arial" panose="020B0604020202020204" pitchFamily="34" charset="0"/>
            </a:endParaRPr>
          </a:p>
        </p:txBody>
      </p:sp>
      <p:sp>
        <p:nvSpPr>
          <p:cNvPr id="106" name="Rectangle 70">
            <a:extLst>
              <a:ext uri="{FF2B5EF4-FFF2-40B4-BE49-F238E27FC236}">
                <a16:creationId xmlns:a16="http://schemas.microsoft.com/office/drawing/2014/main" id="{EFDD2B38-1827-4048-B373-54A880F545F2}"/>
              </a:ext>
            </a:extLst>
          </p:cNvPr>
          <p:cNvSpPr>
            <a:spLocks noChangeArrowheads="1"/>
          </p:cNvSpPr>
          <p:nvPr/>
        </p:nvSpPr>
        <p:spPr bwMode="auto">
          <a:xfrm>
            <a:off x="2830456" y="2705487"/>
            <a:ext cx="115888"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DO" altLang="es-DO" sz="1000" b="0" i="0" u="none" strike="noStrike" cap="none" normalizeH="0" baseline="0">
                <a:ln>
                  <a:noFill/>
                </a:ln>
                <a:solidFill>
                  <a:srgbClr val="000000"/>
                </a:solidFill>
                <a:effectLst/>
                <a:latin typeface="Arial" panose="020B0604020202020204" pitchFamily="34" charset="0"/>
              </a:rPr>
              <a:t>y</a:t>
            </a:r>
            <a:endParaRPr kumimoji="0" lang="es-DO" altLang="es-DO" sz="1800" b="0" i="0" u="none" strike="noStrike" cap="none" normalizeH="0" baseline="0">
              <a:ln>
                <a:noFill/>
              </a:ln>
              <a:solidFill>
                <a:schemeClr val="tx1"/>
              </a:solidFill>
              <a:effectLst/>
              <a:latin typeface="Arial" panose="020B0604020202020204" pitchFamily="34" charset="0"/>
            </a:endParaRPr>
          </a:p>
        </p:txBody>
      </p:sp>
      <p:sp>
        <p:nvSpPr>
          <p:cNvPr id="107" name="Rectangle 71">
            <a:extLst>
              <a:ext uri="{FF2B5EF4-FFF2-40B4-BE49-F238E27FC236}">
                <a16:creationId xmlns:a16="http://schemas.microsoft.com/office/drawing/2014/main" id="{A43CD6C5-1C1E-494B-833B-DEAF3B0BCCDC}"/>
              </a:ext>
            </a:extLst>
          </p:cNvPr>
          <p:cNvSpPr>
            <a:spLocks noChangeArrowheads="1"/>
          </p:cNvSpPr>
          <p:nvPr/>
        </p:nvSpPr>
        <p:spPr bwMode="auto">
          <a:xfrm>
            <a:off x="2965394" y="2705487"/>
            <a:ext cx="1524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DO" altLang="es-DO" sz="1000" b="0" i="0" u="none" strike="noStrike" cap="none" normalizeH="0" baseline="0">
                <a:ln>
                  <a:noFill/>
                </a:ln>
                <a:solidFill>
                  <a:srgbClr val="000000"/>
                </a:solidFill>
                <a:effectLst/>
                <a:latin typeface="Arial" panose="020B0604020202020204" pitchFamily="34" charset="0"/>
              </a:rPr>
              <a:t>la</a:t>
            </a:r>
            <a:endParaRPr kumimoji="0" lang="es-DO" altLang="es-DO" sz="1800" b="0" i="0" u="none" strike="noStrike" cap="none" normalizeH="0" baseline="0">
              <a:ln>
                <a:noFill/>
              </a:ln>
              <a:solidFill>
                <a:schemeClr val="tx1"/>
              </a:solidFill>
              <a:effectLst/>
              <a:latin typeface="Arial" panose="020B0604020202020204" pitchFamily="34" charset="0"/>
            </a:endParaRPr>
          </a:p>
        </p:txBody>
      </p:sp>
      <p:sp>
        <p:nvSpPr>
          <p:cNvPr id="108" name="Rectangle 72">
            <a:extLst>
              <a:ext uri="{FF2B5EF4-FFF2-40B4-BE49-F238E27FC236}">
                <a16:creationId xmlns:a16="http://schemas.microsoft.com/office/drawing/2014/main" id="{222DFB75-5C3F-4AE2-A87A-7AB51EB5398E}"/>
              </a:ext>
            </a:extLst>
          </p:cNvPr>
          <p:cNvSpPr>
            <a:spLocks noChangeArrowheads="1"/>
          </p:cNvSpPr>
          <p:nvPr/>
        </p:nvSpPr>
        <p:spPr bwMode="auto">
          <a:xfrm>
            <a:off x="3135257" y="2705487"/>
            <a:ext cx="330201"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DO" altLang="es-DO" sz="1000" b="0" i="0" u="none" strike="noStrike" cap="none" normalizeH="0" baseline="0">
                <a:ln>
                  <a:noFill/>
                </a:ln>
                <a:solidFill>
                  <a:srgbClr val="000000"/>
                </a:solidFill>
                <a:effectLst/>
                <a:latin typeface="Arial" panose="020B0604020202020204" pitchFamily="34" charset="0"/>
              </a:rPr>
              <a:t>solar</a:t>
            </a:r>
            <a:endParaRPr kumimoji="0" lang="es-DO" altLang="es-DO" sz="1800" b="0" i="0" u="none" strike="noStrike" cap="none" normalizeH="0" baseline="0">
              <a:ln>
                <a:noFill/>
              </a:ln>
              <a:solidFill>
                <a:schemeClr val="tx1"/>
              </a:solidFill>
              <a:effectLst/>
              <a:latin typeface="Arial" panose="020B0604020202020204" pitchFamily="34" charset="0"/>
            </a:endParaRPr>
          </a:p>
        </p:txBody>
      </p:sp>
      <p:sp>
        <p:nvSpPr>
          <p:cNvPr id="109" name="Rectangle 73">
            <a:extLst>
              <a:ext uri="{FF2B5EF4-FFF2-40B4-BE49-F238E27FC236}">
                <a16:creationId xmlns:a16="http://schemas.microsoft.com/office/drawing/2014/main" id="{176EDFBD-6599-4BB1-9CFB-E03C57857D2D}"/>
              </a:ext>
            </a:extLst>
          </p:cNvPr>
          <p:cNvSpPr>
            <a:spLocks noChangeArrowheads="1"/>
          </p:cNvSpPr>
          <p:nvPr/>
        </p:nvSpPr>
        <p:spPr bwMode="auto">
          <a:xfrm>
            <a:off x="3474982" y="2705487"/>
            <a:ext cx="465138"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DO" altLang="es-DO" sz="1000" b="0" i="0" u="none" strike="noStrike" cap="none" normalizeH="0" baseline="0" dirty="0">
                <a:ln>
                  <a:noFill/>
                </a:ln>
                <a:solidFill>
                  <a:srgbClr val="000000"/>
                </a:solidFill>
                <a:effectLst/>
                <a:latin typeface="Arial" panose="020B0604020202020204" pitchFamily="34" charset="0"/>
              </a:rPr>
              <a:t>térmica</a:t>
            </a:r>
            <a:endParaRPr kumimoji="0" lang="es-DO" altLang="es-DO" sz="1800" b="0" i="0" u="none" strike="noStrike" cap="none" normalizeH="0" baseline="0" dirty="0">
              <a:ln>
                <a:noFill/>
              </a:ln>
              <a:solidFill>
                <a:schemeClr val="tx1"/>
              </a:solidFill>
              <a:effectLst/>
              <a:latin typeface="Arial" panose="020B0604020202020204" pitchFamily="34" charset="0"/>
            </a:endParaRPr>
          </a:p>
        </p:txBody>
      </p:sp>
      <p:sp>
        <p:nvSpPr>
          <p:cNvPr id="110" name="Rectangle 74">
            <a:extLst>
              <a:ext uri="{FF2B5EF4-FFF2-40B4-BE49-F238E27FC236}">
                <a16:creationId xmlns:a16="http://schemas.microsoft.com/office/drawing/2014/main" id="{EBE7597F-10BE-45F1-B4DF-6390591A6B56}"/>
              </a:ext>
            </a:extLst>
          </p:cNvPr>
          <p:cNvSpPr>
            <a:spLocks noChangeArrowheads="1"/>
          </p:cNvSpPr>
          <p:nvPr/>
        </p:nvSpPr>
        <p:spPr bwMode="auto">
          <a:xfrm>
            <a:off x="1863667" y="2854712"/>
            <a:ext cx="681039"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DO" altLang="es-DO" sz="1000" b="0" i="0" u="none" strike="noStrike" cap="none" normalizeH="0" baseline="0">
                <a:ln>
                  <a:noFill/>
                </a:ln>
                <a:solidFill>
                  <a:srgbClr val="000000"/>
                </a:solidFill>
                <a:effectLst/>
                <a:latin typeface="Arial" panose="020B0604020202020204" pitchFamily="34" charset="0"/>
              </a:rPr>
              <a:t>(aprovecha</a:t>
            </a:r>
            <a:endParaRPr kumimoji="0" lang="es-DO" altLang="es-DO" sz="1800" b="0" i="0" u="none" strike="noStrike" cap="none" normalizeH="0" baseline="0">
              <a:ln>
                <a:noFill/>
              </a:ln>
              <a:solidFill>
                <a:schemeClr val="tx1"/>
              </a:solidFill>
              <a:effectLst/>
              <a:latin typeface="Arial" panose="020B0604020202020204" pitchFamily="34" charset="0"/>
            </a:endParaRPr>
          </a:p>
        </p:txBody>
      </p:sp>
      <p:sp>
        <p:nvSpPr>
          <p:cNvPr id="111" name="Rectangle 75">
            <a:extLst>
              <a:ext uri="{FF2B5EF4-FFF2-40B4-BE49-F238E27FC236}">
                <a16:creationId xmlns:a16="http://schemas.microsoft.com/office/drawing/2014/main" id="{19F32E3F-5E52-42A2-A0B3-88713F55E737}"/>
              </a:ext>
            </a:extLst>
          </p:cNvPr>
          <p:cNvSpPr>
            <a:spLocks noChangeArrowheads="1"/>
          </p:cNvSpPr>
          <p:nvPr/>
        </p:nvSpPr>
        <p:spPr bwMode="auto">
          <a:xfrm>
            <a:off x="2535181" y="2854712"/>
            <a:ext cx="1524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DO" altLang="es-DO" sz="1000" b="0" i="0" u="none" strike="noStrike" cap="none" normalizeH="0" baseline="0">
                <a:ln>
                  <a:noFill/>
                </a:ln>
                <a:solidFill>
                  <a:srgbClr val="000000"/>
                </a:solidFill>
                <a:effectLst/>
                <a:latin typeface="Arial" panose="020B0604020202020204" pitchFamily="34" charset="0"/>
              </a:rPr>
              <a:t>el</a:t>
            </a:r>
            <a:endParaRPr kumimoji="0" lang="es-DO" altLang="es-DO" sz="1800" b="0" i="0" u="none" strike="noStrike" cap="none" normalizeH="0" baseline="0">
              <a:ln>
                <a:noFill/>
              </a:ln>
              <a:solidFill>
                <a:schemeClr val="tx1"/>
              </a:solidFill>
              <a:effectLst/>
              <a:latin typeface="Arial" panose="020B0604020202020204" pitchFamily="34" charset="0"/>
            </a:endParaRPr>
          </a:p>
        </p:txBody>
      </p:sp>
      <p:sp>
        <p:nvSpPr>
          <p:cNvPr id="112" name="Rectangle 76">
            <a:extLst>
              <a:ext uri="{FF2B5EF4-FFF2-40B4-BE49-F238E27FC236}">
                <a16:creationId xmlns:a16="http://schemas.microsoft.com/office/drawing/2014/main" id="{5ADBAC0A-BAB0-4B4D-B1E5-B77FEFCBA744}"/>
              </a:ext>
            </a:extLst>
          </p:cNvPr>
          <p:cNvSpPr>
            <a:spLocks noChangeArrowheads="1"/>
          </p:cNvSpPr>
          <p:nvPr/>
        </p:nvSpPr>
        <p:spPr bwMode="auto">
          <a:xfrm>
            <a:off x="2660593" y="2854712"/>
            <a:ext cx="331788"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DO" altLang="es-DO" sz="1000" b="0" i="0" u="none" strike="noStrike" cap="none" normalizeH="0" baseline="0">
                <a:ln>
                  <a:noFill/>
                </a:ln>
                <a:solidFill>
                  <a:srgbClr val="000000"/>
                </a:solidFill>
                <a:effectLst/>
                <a:latin typeface="Arial" panose="020B0604020202020204" pitchFamily="34" charset="0"/>
              </a:rPr>
              <a:t>calor</a:t>
            </a:r>
            <a:endParaRPr kumimoji="0" lang="es-DO" altLang="es-DO" sz="1800" b="0" i="0" u="none" strike="noStrike" cap="none" normalizeH="0" baseline="0">
              <a:ln>
                <a:noFill/>
              </a:ln>
              <a:solidFill>
                <a:schemeClr val="tx1"/>
              </a:solidFill>
              <a:effectLst/>
              <a:latin typeface="Arial" panose="020B0604020202020204" pitchFamily="34" charset="0"/>
            </a:endParaRPr>
          </a:p>
        </p:txBody>
      </p:sp>
      <p:sp>
        <p:nvSpPr>
          <p:cNvPr id="113" name="Rectangle 77">
            <a:extLst>
              <a:ext uri="{FF2B5EF4-FFF2-40B4-BE49-F238E27FC236}">
                <a16:creationId xmlns:a16="http://schemas.microsoft.com/office/drawing/2014/main" id="{4B2D05C3-C08A-41BE-8265-19F0F1497C5D}"/>
              </a:ext>
            </a:extLst>
          </p:cNvPr>
          <p:cNvSpPr>
            <a:spLocks noChangeArrowheads="1"/>
          </p:cNvSpPr>
          <p:nvPr/>
        </p:nvSpPr>
        <p:spPr bwMode="auto">
          <a:xfrm>
            <a:off x="2965394" y="2854712"/>
            <a:ext cx="223838"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DO" altLang="es-DO" sz="1000" b="0" i="0" u="none" strike="noStrike" cap="none" normalizeH="0" baseline="0">
                <a:ln>
                  <a:noFill/>
                </a:ln>
                <a:solidFill>
                  <a:srgbClr val="000000"/>
                </a:solidFill>
                <a:effectLst/>
                <a:latin typeface="Arial" panose="020B0604020202020204" pitchFamily="34" charset="0"/>
              </a:rPr>
              <a:t>del</a:t>
            </a:r>
            <a:endParaRPr kumimoji="0" lang="es-DO" altLang="es-DO" sz="1800" b="0" i="0" u="none" strike="noStrike" cap="none" normalizeH="0" baseline="0">
              <a:ln>
                <a:noFill/>
              </a:ln>
              <a:solidFill>
                <a:schemeClr val="tx1"/>
              </a:solidFill>
              <a:effectLst/>
              <a:latin typeface="Arial" panose="020B0604020202020204" pitchFamily="34" charset="0"/>
            </a:endParaRPr>
          </a:p>
        </p:txBody>
      </p:sp>
      <p:sp>
        <p:nvSpPr>
          <p:cNvPr id="114" name="Rectangle 78">
            <a:extLst>
              <a:ext uri="{FF2B5EF4-FFF2-40B4-BE49-F238E27FC236}">
                <a16:creationId xmlns:a16="http://schemas.microsoft.com/office/drawing/2014/main" id="{6B747DB4-6084-45A7-9F6A-1744B2D1081E}"/>
              </a:ext>
            </a:extLst>
          </p:cNvPr>
          <p:cNvSpPr>
            <a:spLocks noChangeArrowheads="1"/>
          </p:cNvSpPr>
          <p:nvPr/>
        </p:nvSpPr>
        <p:spPr bwMode="auto">
          <a:xfrm>
            <a:off x="3170182" y="2854712"/>
            <a:ext cx="2603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DO" altLang="es-DO" sz="1000" b="0" i="0" u="none" strike="noStrike" cap="none" normalizeH="0" baseline="0" dirty="0">
                <a:ln>
                  <a:noFill/>
                </a:ln>
                <a:solidFill>
                  <a:srgbClr val="000000"/>
                </a:solidFill>
                <a:effectLst/>
                <a:latin typeface="Arial" panose="020B0604020202020204" pitchFamily="34" charset="0"/>
              </a:rPr>
              <a:t>sol)</a:t>
            </a:r>
            <a:endParaRPr kumimoji="0" lang="es-DO" altLang="es-DO" sz="1800" b="0" i="0" u="none" strike="noStrike" cap="none" normalizeH="0" baseline="0" dirty="0">
              <a:ln>
                <a:noFill/>
              </a:ln>
              <a:solidFill>
                <a:schemeClr val="tx1"/>
              </a:solidFill>
              <a:effectLst/>
              <a:latin typeface="Arial" panose="020B0604020202020204" pitchFamily="34" charset="0"/>
            </a:endParaRPr>
          </a:p>
        </p:txBody>
      </p:sp>
      <p:sp>
        <p:nvSpPr>
          <p:cNvPr id="115" name="Rectangle 79">
            <a:extLst>
              <a:ext uri="{FF2B5EF4-FFF2-40B4-BE49-F238E27FC236}">
                <a16:creationId xmlns:a16="http://schemas.microsoft.com/office/drawing/2014/main" id="{BFAF4A49-CA37-450E-9289-093A8A3911B6}"/>
              </a:ext>
            </a:extLst>
          </p:cNvPr>
          <p:cNvSpPr>
            <a:spLocks noChangeArrowheads="1"/>
          </p:cNvSpPr>
          <p:nvPr/>
        </p:nvSpPr>
        <p:spPr bwMode="auto">
          <a:xfrm>
            <a:off x="473015" y="3096013"/>
            <a:ext cx="752476"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DO" altLang="es-DO" sz="1000" b="1" i="0" u="none" strike="noStrike" cap="none" normalizeH="0" baseline="0" dirty="0">
                <a:ln>
                  <a:noFill/>
                </a:ln>
                <a:solidFill>
                  <a:srgbClr val="000000"/>
                </a:solidFill>
                <a:effectLst/>
                <a:latin typeface="Arial" panose="020B0604020202020204" pitchFamily="34" charset="0"/>
              </a:rPr>
              <a:t>Geotérmica</a:t>
            </a:r>
            <a:endParaRPr kumimoji="0" lang="es-DO" altLang="es-DO" sz="1800" b="0" i="0" u="none" strike="noStrike" cap="none" normalizeH="0" baseline="0" dirty="0">
              <a:ln>
                <a:noFill/>
              </a:ln>
              <a:solidFill>
                <a:schemeClr val="tx1"/>
              </a:solidFill>
              <a:effectLst/>
              <a:latin typeface="Arial" panose="020B0604020202020204" pitchFamily="34" charset="0"/>
            </a:endParaRPr>
          </a:p>
        </p:txBody>
      </p:sp>
      <p:sp>
        <p:nvSpPr>
          <p:cNvPr id="116" name="Rectangle 80">
            <a:extLst>
              <a:ext uri="{FF2B5EF4-FFF2-40B4-BE49-F238E27FC236}">
                <a16:creationId xmlns:a16="http://schemas.microsoft.com/office/drawing/2014/main" id="{BB573C81-E31D-4A73-858F-44E8E5E5B933}"/>
              </a:ext>
            </a:extLst>
          </p:cNvPr>
          <p:cNvSpPr>
            <a:spLocks noChangeArrowheads="1"/>
          </p:cNvSpPr>
          <p:nvPr/>
        </p:nvSpPr>
        <p:spPr bwMode="auto">
          <a:xfrm>
            <a:off x="1863667" y="3096013"/>
            <a:ext cx="1987553"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DO" altLang="es-DO" sz="1000" b="0" i="0" u="none" strike="noStrike" cap="none" normalizeH="0" baseline="0" dirty="0">
                <a:ln>
                  <a:noFill/>
                </a:ln>
                <a:solidFill>
                  <a:srgbClr val="000000"/>
                </a:solidFill>
                <a:effectLst/>
                <a:latin typeface="Arial" panose="020B0604020202020204" pitchFamily="34" charset="0"/>
              </a:rPr>
              <a:t>La energía calorífica contenida en </a:t>
            </a:r>
            <a:endParaRPr kumimoji="0" lang="es-DO" altLang="es-DO" sz="1800" b="0" i="0" u="none" strike="noStrike" cap="none" normalizeH="0" baseline="0" dirty="0">
              <a:ln>
                <a:noFill/>
              </a:ln>
              <a:solidFill>
                <a:schemeClr val="tx1"/>
              </a:solidFill>
              <a:effectLst/>
              <a:latin typeface="Arial" panose="020B0604020202020204" pitchFamily="34" charset="0"/>
            </a:endParaRPr>
          </a:p>
        </p:txBody>
      </p:sp>
      <p:sp>
        <p:nvSpPr>
          <p:cNvPr id="117" name="Rectangle 81">
            <a:extLst>
              <a:ext uri="{FF2B5EF4-FFF2-40B4-BE49-F238E27FC236}">
                <a16:creationId xmlns:a16="http://schemas.microsoft.com/office/drawing/2014/main" id="{53758906-BF66-44C3-8D3F-DAEA46ACEF88}"/>
              </a:ext>
            </a:extLst>
          </p:cNvPr>
          <p:cNvSpPr>
            <a:spLocks noChangeArrowheads="1"/>
          </p:cNvSpPr>
          <p:nvPr/>
        </p:nvSpPr>
        <p:spPr bwMode="auto">
          <a:xfrm>
            <a:off x="1863667" y="3238888"/>
            <a:ext cx="1244602"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DO" altLang="es-DO" sz="1000" b="0" i="0" u="none" strike="noStrike" cap="none" normalizeH="0" baseline="0" dirty="0">
                <a:ln>
                  <a:noFill/>
                </a:ln>
                <a:solidFill>
                  <a:srgbClr val="000000"/>
                </a:solidFill>
                <a:effectLst/>
                <a:latin typeface="Arial" panose="020B0604020202020204" pitchFamily="34" charset="0"/>
              </a:rPr>
              <a:t>el interior de la Tierra</a:t>
            </a:r>
            <a:endParaRPr kumimoji="0" lang="es-DO" altLang="es-DO" sz="1800" b="0" i="0" u="none" strike="noStrike" cap="none" normalizeH="0" baseline="0" dirty="0">
              <a:ln>
                <a:noFill/>
              </a:ln>
              <a:solidFill>
                <a:schemeClr val="tx1"/>
              </a:solidFill>
              <a:effectLst/>
              <a:latin typeface="Arial" panose="020B0604020202020204" pitchFamily="34" charset="0"/>
            </a:endParaRPr>
          </a:p>
        </p:txBody>
      </p:sp>
      <p:sp>
        <p:nvSpPr>
          <p:cNvPr id="118" name="Rectangle 82">
            <a:extLst>
              <a:ext uri="{FF2B5EF4-FFF2-40B4-BE49-F238E27FC236}">
                <a16:creationId xmlns:a16="http://schemas.microsoft.com/office/drawing/2014/main" id="{53E10A7F-01C3-452B-95EB-D2B9FD830D0C}"/>
              </a:ext>
            </a:extLst>
          </p:cNvPr>
          <p:cNvSpPr>
            <a:spLocks noChangeArrowheads="1"/>
          </p:cNvSpPr>
          <p:nvPr/>
        </p:nvSpPr>
        <p:spPr bwMode="auto">
          <a:xfrm>
            <a:off x="473015" y="3484951"/>
            <a:ext cx="814389"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DO" altLang="es-DO" sz="1000" b="1" i="0" u="none" strike="noStrike" cap="none" normalizeH="0" baseline="0">
                <a:ln>
                  <a:noFill/>
                </a:ln>
                <a:solidFill>
                  <a:srgbClr val="000000"/>
                </a:solidFill>
                <a:effectLst/>
                <a:latin typeface="Arial" panose="020B0604020202020204" pitchFamily="34" charset="0"/>
              </a:rPr>
              <a:t>Mareomotriz</a:t>
            </a:r>
            <a:endParaRPr kumimoji="0" lang="es-DO" altLang="es-DO" sz="1800" b="0" i="0" u="none" strike="noStrike" cap="none" normalizeH="0" baseline="0">
              <a:ln>
                <a:noFill/>
              </a:ln>
              <a:solidFill>
                <a:schemeClr val="tx1"/>
              </a:solidFill>
              <a:effectLst/>
              <a:latin typeface="Arial" panose="020B0604020202020204" pitchFamily="34" charset="0"/>
            </a:endParaRPr>
          </a:p>
        </p:txBody>
      </p:sp>
      <p:sp>
        <p:nvSpPr>
          <p:cNvPr id="119" name="Rectangle 83">
            <a:extLst>
              <a:ext uri="{FF2B5EF4-FFF2-40B4-BE49-F238E27FC236}">
                <a16:creationId xmlns:a16="http://schemas.microsoft.com/office/drawing/2014/main" id="{67638472-D3AC-4057-9FA4-3B6D2E93EEEA}"/>
              </a:ext>
            </a:extLst>
          </p:cNvPr>
          <p:cNvSpPr>
            <a:spLocks noChangeArrowheads="1"/>
          </p:cNvSpPr>
          <p:nvPr/>
        </p:nvSpPr>
        <p:spPr bwMode="auto">
          <a:xfrm>
            <a:off x="1863667" y="3484951"/>
            <a:ext cx="1924053"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DO" altLang="es-DO" sz="1000" b="0" i="0" u="none" strike="noStrike" cap="none" normalizeH="0" baseline="0">
                <a:ln>
                  <a:noFill/>
                </a:ln>
                <a:solidFill>
                  <a:srgbClr val="000000"/>
                </a:solidFill>
                <a:effectLst/>
                <a:latin typeface="Arial" panose="020B0604020202020204" pitchFamily="34" charset="0"/>
              </a:rPr>
              <a:t>La energía que se obtiene de las </a:t>
            </a:r>
            <a:endParaRPr kumimoji="0" lang="es-DO" altLang="es-DO" sz="1800" b="0" i="0" u="none" strike="noStrike" cap="none" normalizeH="0" baseline="0">
              <a:ln>
                <a:noFill/>
              </a:ln>
              <a:solidFill>
                <a:schemeClr val="tx1"/>
              </a:solidFill>
              <a:effectLst/>
              <a:latin typeface="Arial" panose="020B0604020202020204" pitchFamily="34" charset="0"/>
            </a:endParaRPr>
          </a:p>
        </p:txBody>
      </p:sp>
      <p:sp>
        <p:nvSpPr>
          <p:cNvPr id="120" name="Rectangle 84">
            <a:extLst>
              <a:ext uri="{FF2B5EF4-FFF2-40B4-BE49-F238E27FC236}">
                <a16:creationId xmlns:a16="http://schemas.microsoft.com/office/drawing/2014/main" id="{836C87EC-C5DD-487F-AC5D-E293AB39A0FC}"/>
              </a:ext>
            </a:extLst>
          </p:cNvPr>
          <p:cNvSpPr>
            <a:spLocks noChangeArrowheads="1"/>
          </p:cNvSpPr>
          <p:nvPr/>
        </p:nvSpPr>
        <p:spPr bwMode="auto">
          <a:xfrm>
            <a:off x="1863667" y="3627826"/>
            <a:ext cx="474663"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DO" altLang="es-DO" sz="1000" b="0" i="0" u="none" strike="noStrike" cap="none" normalizeH="0" baseline="0">
                <a:ln>
                  <a:noFill/>
                </a:ln>
                <a:solidFill>
                  <a:srgbClr val="000000"/>
                </a:solidFill>
                <a:effectLst/>
                <a:latin typeface="Arial" panose="020B0604020202020204" pitchFamily="34" charset="0"/>
              </a:rPr>
              <a:t>mareas</a:t>
            </a:r>
            <a:endParaRPr kumimoji="0" lang="es-DO" altLang="es-DO" sz="1800" b="0" i="0" u="none" strike="noStrike" cap="none" normalizeH="0" baseline="0">
              <a:ln>
                <a:noFill/>
              </a:ln>
              <a:solidFill>
                <a:schemeClr val="tx1"/>
              </a:solidFill>
              <a:effectLst/>
              <a:latin typeface="Arial" panose="020B0604020202020204" pitchFamily="34" charset="0"/>
            </a:endParaRPr>
          </a:p>
        </p:txBody>
      </p:sp>
      <p:sp>
        <p:nvSpPr>
          <p:cNvPr id="121" name="Rectangle 85">
            <a:extLst>
              <a:ext uri="{FF2B5EF4-FFF2-40B4-BE49-F238E27FC236}">
                <a16:creationId xmlns:a16="http://schemas.microsoft.com/office/drawing/2014/main" id="{140D20BD-1B50-44E1-B566-281E22D394FC}"/>
              </a:ext>
            </a:extLst>
          </p:cNvPr>
          <p:cNvSpPr>
            <a:spLocks noChangeArrowheads="1"/>
          </p:cNvSpPr>
          <p:nvPr/>
        </p:nvSpPr>
        <p:spPr bwMode="auto">
          <a:xfrm>
            <a:off x="473015" y="3873889"/>
            <a:ext cx="715964"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DO" altLang="es-DO" sz="1000" b="1" i="0" u="none" strike="noStrike" cap="none" normalizeH="0" baseline="0">
                <a:ln>
                  <a:noFill/>
                </a:ln>
                <a:solidFill>
                  <a:srgbClr val="000000"/>
                </a:solidFill>
                <a:effectLst/>
                <a:latin typeface="Arial" panose="020B0604020202020204" pitchFamily="34" charset="0"/>
              </a:rPr>
              <a:t>Undimotriz</a:t>
            </a:r>
            <a:endParaRPr kumimoji="0" lang="es-DO" altLang="es-DO" sz="1800" b="0" i="0" u="none" strike="noStrike" cap="none" normalizeH="0" baseline="0">
              <a:ln>
                <a:noFill/>
              </a:ln>
              <a:solidFill>
                <a:schemeClr val="tx1"/>
              </a:solidFill>
              <a:effectLst/>
              <a:latin typeface="Arial" panose="020B0604020202020204" pitchFamily="34" charset="0"/>
            </a:endParaRPr>
          </a:p>
        </p:txBody>
      </p:sp>
      <p:sp>
        <p:nvSpPr>
          <p:cNvPr id="122" name="Rectangle 86">
            <a:extLst>
              <a:ext uri="{FF2B5EF4-FFF2-40B4-BE49-F238E27FC236}">
                <a16:creationId xmlns:a16="http://schemas.microsoft.com/office/drawing/2014/main" id="{C45754E8-BB56-4085-AC83-E075EA995972}"/>
              </a:ext>
            </a:extLst>
          </p:cNvPr>
          <p:cNvSpPr>
            <a:spLocks noChangeArrowheads="1"/>
          </p:cNvSpPr>
          <p:nvPr/>
        </p:nvSpPr>
        <p:spPr bwMode="auto">
          <a:xfrm>
            <a:off x="1863667" y="3873889"/>
            <a:ext cx="1924053"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DO" altLang="es-DO" sz="1000" b="0" i="0" u="none" strike="noStrike" cap="none" normalizeH="0" baseline="0">
                <a:ln>
                  <a:noFill/>
                </a:ln>
                <a:solidFill>
                  <a:srgbClr val="000000"/>
                </a:solidFill>
                <a:effectLst/>
                <a:latin typeface="Arial" panose="020B0604020202020204" pitchFamily="34" charset="0"/>
              </a:rPr>
              <a:t>La energía que se obtiene de las </a:t>
            </a:r>
            <a:endParaRPr kumimoji="0" lang="es-DO" altLang="es-DO" sz="1800" b="0" i="0" u="none" strike="noStrike" cap="none" normalizeH="0" baseline="0">
              <a:ln>
                <a:noFill/>
              </a:ln>
              <a:solidFill>
                <a:schemeClr val="tx1"/>
              </a:solidFill>
              <a:effectLst/>
              <a:latin typeface="Arial" panose="020B0604020202020204" pitchFamily="34" charset="0"/>
            </a:endParaRPr>
          </a:p>
        </p:txBody>
      </p:sp>
      <p:sp>
        <p:nvSpPr>
          <p:cNvPr id="123" name="Rectangle 87">
            <a:extLst>
              <a:ext uri="{FF2B5EF4-FFF2-40B4-BE49-F238E27FC236}">
                <a16:creationId xmlns:a16="http://schemas.microsoft.com/office/drawing/2014/main" id="{3448F0F4-EF0F-4B17-8C66-C1B07793991E}"/>
              </a:ext>
            </a:extLst>
          </p:cNvPr>
          <p:cNvSpPr>
            <a:spLocks noChangeArrowheads="1"/>
          </p:cNvSpPr>
          <p:nvPr/>
        </p:nvSpPr>
        <p:spPr bwMode="auto">
          <a:xfrm>
            <a:off x="1863667" y="4015177"/>
            <a:ext cx="287338"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DO" altLang="es-DO" sz="1000" b="0" i="0" u="none" strike="noStrike" cap="none" normalizeH="0" baseline="0">
                <a:ln>
                  <a:noFill/>
                </a:ln>
                <a:solidFill>
                  <a:srgbClr val="000000"/>
                </a:solidFill>
                <a:effectLst/>
                <a:latin typeface="Arial" panose="020B0604020202020204" pitchFamily="34" charset="0"/>
              </a:rPr>
              <a:t>olas</a:t>
            </a:r>
            <a:endParaRPr kumimoji="0" lang="es-DO" altLang="es-DO" sz="1800" b="0" i="0" u="none" strike="noStrike" cap="none" normalizeH="0" baseline="0">
              <a:ln>
                <a:noFill/>
              </a:ln>
              <a:solidFill>
                <a:schemeClr val="tx1"/>
              </a:solidFill>
              <a:effectLst/>
              <a:latin typeface="Arial" panose="020B0604020202020204" pitchFamily="34" charset="0"/>
            </a:endParaRPr>
          </a:p>
        </p:txBody>
      </p:sp>
      <p:pic>
        <p:nvPicPr>
          <p:cNvPr id="124" name="Picture 123">
            <a:extLst>
              <a:ext uri="{FF2B5EF4-FFF2-40B4-BE49-F238E27FC236}">
                <a16:creationId xmlns:a16="http://schemas.microsoft.com/office/drawing/2014/main" id="{CAF471D8-620B-4A67-8625-31A9AB10E4A6}"/>
              </a:ext>
            </a:extLst>
          </p:cNvPr>
          <p:cNvPicPr>
            <a:picLocks noChangeAspect="1"/>
          </p:cNvPicPr>
          <p:nvPr/>
        </p:nvPicPr>
        <p:blipFill>
          <a:blip r:embed="rId3"/>
          <a:stretch>
            <a:fillRect/>
          </a:stretch>
        </p:blipFill>
        <p:spPr>
          <a:xfrm>
            <a:off x="6983597" y="3997746"/>
            <a:ext cx="1815058" cy="1020970"/>
          </a:xfrm>
          <a:prstGeom prst="rect">
            <a:avLst/>
          </a:prstGeom>
        </p:spPr>
      </p:pic>
    </p:spTree>
    <p:extLst>
      <p:ext uri="{BB962C8B-B14F-4D97-AF65-F5344CB8AC3E}">
        <p14:creationId xmlns:p14="http://schemas.microsoft.com/office/powerpoint/2010/main" val="15005852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par>
                                <p:cTn id="14" presetID="10"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500"/>
                                        <p:tgtEl>
                                          <p:spTgt spid="42"/>
                                        </p:tgtEl>
                                      </p:cBhvr>
                                    </p:animEffect>
                                  </p:childTnLst>
                                </p:cTn>
                              </p:par>
                              <p:par>
                                <p:cTn id="17" presetID="10" presetClass="entr" presetSubtype="0"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500"/>
                                        <p:tgtEl>
                                          <p:spTgt spid="40"/>
                                        </p:tgtEl>
                                      </p:cBhvr>
                                    </p:animEffect>
                                  </p:childTnLst>
                                </p:cTn>
                              </p:par>
                              <p:par>
                                <p:cTn id="20" presetID="10" presetClass="entr" presetSubtype="0"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1"/>
                                        </p:tgtEl>
                                        <p:attrNameLst>
                                          <p:attrName>style.visibility</p:attrName>
                                        </p:attrNameLst>
                                      </p:cBhvr>
                                      <p:to>
                                        <p:strVal val="visible"/>
                                      </p:to>
                                    </p:set>
                                    <p:animEffect transition="in" filter="fade">
                                      <p:cBhvr>
                                        <p:cTn id="25" dur="500"/>
                                        <p:tgtEl>
                                          <p:spTgt spid="7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2"/>
                                        </p:tgtEl>
                                        <p:attrNameLst>
                                          <p:attrName>style.visibility</p:attrName>
                                        </p:attrNameLst>
                                      </p:cBhvr>
                                      <p:to>
                                        <p:strVal val="visible"/>
                                      </p:to>
                                    </p:set>
                                    <p:animEffect transition="in" filter="fade">
                                      <p:cBhvr>
                                        <p:cTn id="28" dur="500"/>
                                        <p:tgtEl>
                                          <p:spTgt spid="7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3"/>
                                        </p:tgtEl>
                                        <p:attrNameLst>
                                          <p:attrName>style.visibility</p:attrName>
                                        </p:attrNameLst>
                                      </p:cBhvr>
                                      <p:to>
                                        <p:strVal val="visible"/>
                                      </p:to>
                                    </p:set>
                                    <p:animEffect transition="in" filter="fade">
                                      <p:cBhvr>
                                        <p:cTn id="31" dur="500"/>
                                        <p:tgtEl>
                                          <p:spTgt spid="7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4"/>
                                        </p:tgtEl>
                                        <p:attrNameLst>
                                          <p:attrName>style.visibility</p:attrName>
                                        </p:attrNameLst>
                                      </p:cBhvr>
                                      <p:to>
                                        <p:strVal val="visible"/>
                                      </p:to>
                                    </p:set>
                                    <p:animEffect transition="in" filter="fade">
                                      <p:cBhvr>
                                        <p:cTn id="34" dur="500"/>
                                        <p:tgtEl>
                                          <p:spTgt spid="7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5"/>
                                        </p:tgtEl>
                                        <p:attrNameLst>
                                          <p:attrName>style.visibility</p:attrName>
                                        </p:attrNameLst>
                                      </p:cBhvr>
                                      <p:to>
                                        <p:strVal val="visible"/>
                                      </p:to>
                                    </p:set>
                                    <p:animEffect transition="in" filter="fade">
                                      <p:cBhvr>
                                        <p:cTn id="37" dur="500"/>
                                        <p:tgtEl>
                                          <p:spTgt spid="7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6"/>
                                        </p:tgtEl>
                                        <p:attrNameLst>
                                          <p:attrName>style.visibility</p:attrName>
                                        </p:attrNameLst>
                                      </p:cBhvr>
                                      <p:to>
                                        <p:strVal val="visible"/>
                                      </p:to>
                                    </p:set>
                                    <p:animEffect transition="in" filter="fade">
                                      <p:cBhvr>
                                        <p:cTn id="40" dur="500"/>
                                        <p:tgtEl>
                                          <p:spTgt spid="7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fade">
                                      <p:cBhvr>
                                        <p:cTn id="43" dur="500"/>
                                        <p:tgtEl>
                                          <p:spTgt spid="7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78"/>
                                        </p:tgtEl>
                                        <p:attrNameLst>
                                          <p:attrName>style.visibility</p:attrName>
                                        </p:attrNameLst>
                                      </p:cBhvr>
                                      <p:to>
                                        <p:strVal val="visible"/>
                                      </p:to>
                                    </p:set>
                                    <p:animEffect transition="in" filter="fade">
                                      <p:cBhvr>
                                        <p:cTn id="46" dur="500"/>
                                        <p:tgtEl>
                                          <p:spTgt spid="7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500"/>
                                        <p:tgtEl>
                                          <p:spTgt spid="7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80"/>
                                        </p:tgtEl>
                                        <p:attrNameLst>
                                          <p:attrName>style.visibility</p:attrName>
                                        </p:attrNameLst>
                                      </p:cBhvr>
                                      <p:to>
                                        <p:strVal val="visible"/>
                                      </p:to>
                                    </p:set>
                                    <p:animEffect transition="in" filter="fade">
                                      <p:cBhvr>
                                        <p:cTn id="52" dur="500"/>
                                        <p:tgtEl>
                                          <p:spTgt spid="8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500"/>
                                        <p:tgtEl>
                                          <p:spTgt spid="8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82"/>
                                        </p:tgtEl>
                                        <p:attrNameLst>
                                          <p:attrName>style.visibility</p:attrName>
                                        </p:attrNameLst>
                                      </p:cBhvr>
                                      <p:to>
                                        <p:strVal val="visible"/>
                                      </p:to>
                                    </p:set>
                                    <p:animEffect transition="in" filter="fade">
                                      <p:cBhvr>
                                        <p:cTn id="58" dur="500"/>
                                        <p:tgtEl>
                                          <p:spTgt spid="8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fade">
                                      <p:cBhvr>
                                        <p:cTn id="63" dur="500"/>
                                        <p:tgtEl>
                                          <p:spTgt spid="5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500"/>
                                        <p:tgtEl>
                                          <p:spTgt spid="3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fade">
                                      <p:cBhvr>
                                        <p:cTn id="69" dur="500"/>
                                        <p:tgtEl>
                                          <p:spTgt spid="36"/>
                                        </p:tgtEl>
                                      </p:cBhvr>
                                    </p:animEffect>
                                  </p:childTnLst>
                                </p:cTn>
                              </p:par>
                              <p:par>
                                <p:cTn id="70" presetID="10" presetClass="entr" presetSubtype="0" fill="hold" nodeType="withEffect">
                                  <p:stCondLst>
                                    <p:cond delay="0"/>
                                  </p:stCondLst>
                                  <p:childTnLst>
                                    <p:set>
                                      <p:cBhvr>
                                        <p:cTn id="71" dur="1" fill="hold">
                                          <p:stCondLst>
                                            <p:cond delay="0"/>
                                          </p:stCondLst>
                                        </p:cTn>
                                        <p:tgtEl>
                                          <p:spTgt spid="56"/>
                                        </p:tgtEl>
                                        <p:attrNameLst>
                                          <p:attrName>style.visibility</p:attrName>
                                        </p:attrNameLst>
                                      </p:cBhvr>
                                      <p:to>
                                        <p:strVal val="visible"/>
                                      </p:to>
                                    </p:set>
                                    <p:animEffect transition="in" filter="fade">
                                      <p:cBhvr>
                                        <p:cTn id="72" dur="500"/>
                                        <p:tgtEl>
                                          <p:spTgt spid="56"/>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83"/>
                                        </p:tgtEl>
                                        <p:attrNameLst>
                                          <p:attrName>style.visibility</p:attrName>
                                        </p:attrNameLst>
                                      </p:cBhvr>
                                      <p:to>
                                        <p:strVal val="visible"/>
                                      </p:to>
                                    </p:set>
                                    <p:animEffect transition="in" filter="fade">
                                      <p:cBhvr>
                                        <p:cTn id="75" dur="500"/>
                                        <p:tgtEl>
                                          <p:spTgt spid="83"/>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84"/>
                                        </p:tgtEl>
                                        <p:attrNameLst>
                                          <p:attrName>style.visibility</p:attrName>
                                        </p:attrNameLst>
                                      </p:cBhvr>
                                      <p:to>
                                        <p:strVal val="visible"/>
                                      </p:to>
                                    </p:set>
                                    <p:animEffect transition="in" filter="fade">
                                      <p:cBhvr>
                                        <p:cTn id="78" dur="500"/>
                                        <p:tgtEl>
                                          <p:spTgt spid="84"/>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85"/>
                                        </p:tgtEl>
                                        <p:attrNameLst>
                                          <p:attrName>style.visibility</p:attrName>
                                        </p:attrNameLst>
                                      </p:cBhvr>
                                      <p:to>
                                        <p:strVal val="visible"/>
                                      </p:to>
                                    </p:set>
                                    <p:animEffect transition="in" filter="fade">
                                      <p:cBhvr>
                                        <p:cTn id="81" dur="500"/>
                                        <p:tgtEl>
                                          <p:spTgt spid="85"/>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86"/>
                                        </p:tgtEl>
                                        <p:attrNameLst>
                                          <p:attrName>style.visibility</p:attrName>
                                        </p:attrNameLst>
                                      </p:cBhvr>
                                      <p:to>
                                        <p:strVal val="visible"/>
                                      </p:to>
                                    </p:set>
                                    <p:animEffect transition="in" filter="fade">
                                      <p:cBhvr>
                                        <p:cTn id="84" dur="500"/>
                                        <p:tgtEl>
                                          <p:spTgt spid="86"/>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500"/>
                                        <p:tgtEl>
                                          <p:spTgt spid="87"/>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89"/>
                                        </p:tgtEl>
                                        <p:attrNameLst>
                                          <p:attrName>style.visibility</p:attrName>
                                        </p:attrNameLst>
                                      </p:cBhvr>
                                      <p:to>
                                        <p:strVal val="visible"/>
                                      </p:to>
                                    </p:set>
                                    <p:animEffect transition="in" filter="fade">
                                      <p:cBhvr>
                                        <p:cTn id="90" dur="500"/>
                                        <p:tgtEl>
                                          <p:spTgt spid="89"/>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500"/>
                                        <p:tgtEl>
                                          <p:spTgt spid="90"/>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91"/>
                                        </p:tgtEl>
                                        <p:attrNameLst>
                                          <p:attrName>style.visibility</p:attrName>
                                        </p:attrNameLst>
                                      </p:cBhvr>
                                      <p:to>
                                        <p:strVal val="visible"/>
                                      </p:to>
                                    </p:set>
                                    <p:animEffect transition="in" filter="fade">
                                      <p:cBhvr>
                                        <p:cTn id="96" dur="500"/>
                                        <p:tgtEl>
                                          <p:spTgt spid="91"/>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93"/>
                                        </p:tgtEl>
                                        <p:attrNameLst>
                                          <p:attrName>style.visibility</p:attrName>
                                        </p:attrNameLst>
                                      </p:cBhvr>
                                      <p:to>
                                        <p:strVal val="visible"/>
                                      </p:to>
                                    </p:set>
                                    <p:animEffect transition="in" filter="fade">
                                      <p:cBhvr>
                                        <p:cTn id="99" dur="500"/>
                                        <p:tgtEl>
                                          <p:spTgt spid="93"/>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94"/>
                                        </p:tgtEl>
                                        <p:attrNameLst>
                                          <p:attrName>style.visibility</p:attrName>
                                        </p:attrNameLst>
                                      </p:cBhvr>
                                      <p:to>
                                        <p:strVal val="visible"/>
                                      </p:to>
                                    </p:set>
                                    <p:animEffect transition="in" filter="fade">
                                      <p:cBhvr>
                                        <p:cTn id="102" dur="500"/>
                                        <p:tgtEl>
                                          <p:spTgt spid="94"/>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95"/>
                                        </p:tgtEl>
                                        <p:attrNameLst>
                                          <p:attrName>style.visibility</p:attrName>
                                        </p:attrNameLst>
                                      </p:cBhvr>
                                      <p:to>
                                        <p:strVal val="visible"/>
                                      </p:to>
                                    </p:set>
                                    <p:animEffect transition="in" filter="fade">
                                      <p:cBhvr>
                                        <p:cTn id="105" dur="500"/>
                                        <p:tgtEl>
                                          <p:spTgt spid="95"/>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96"/>
                                        </p:tgtEl>
                                        <p:attrNameLst>
                                          <p:attrName>style.visibility</p:attrName>
                                        </p:attrNameLst>
                                      </p:cBhvr>
                                      <p:to>
                                        <p:strVal val="visible"/>
                                      </p:to>
                                    </p:set>
                                    <p:animEffect transition="in" filter="fade">
                                      <p:cBhvr>
                                        <p:cTn id="108" dur="500"/>
                                        <p:tgtEl>
                                          <p:spTgt spid="96"/>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500"/>
                                        <p:tgtEl>
                                          <p:spTgt spid="97"/>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98"/>
                                        </p:tgtEl>
                                        <p:attrNameLst>
                                          <p:attrName>style.visibility</p:attrName>
                                        </p:attrNameLst>
                                      </p:cBhvr>
                                      <p:to>
                                        <p:strVal val="visible"/>
                                      </p:to>
                                    </p:set>
                                    <p:animEffect transition="in" filter="fade">
                                      <p:cBhvr>
                                        <p:cTn id="114" dur="500"/>
                                        <p:tgtEl>
                                          <p:spTgt spid="98"/>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99"/>
                                        </p:tgtEl>
                                        <p:attrNameLst>
                                          <p:attrName>style.visibility</p:attrName>
                                        </p:attrNameLst>
                                      </p:cBhvr>
                                      <p:to>
                                        <p:strVal val="visible"/>
                                      </p:to>
                                    </p:set>
                                    <p:animEffect transition="in" filter="fade">
                                      <p:cBhvr>
                                        <p:cTn id="117" dur="500"/>
                                        <p:tgtEl>
                                          <p:spTgt spid="99"/>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103"/>
                                        </p:tgtEl>
                                        <p:attrNameLst>
                                          <p:attrName>style.visibility</p:attrName>
                                        </p:attrNameLst>
                                      </p:cBhvr>
                                      <p:to>
                                        <p:strVal val="visible"/>
                                      </p:to>
                                    </p:set>
                                    <p:animEffect transition="in" filter="fade">
                                      <p:cBhvr>
                                        <p:cTn id="120" dur="500"/>
                                        <p:tgtEl>
                                          <p:spTgt spid="103"/>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104"/>
                                        </p:tgtEl>
                                        <p:attrNameLst>
                                          <p:attrName>style.visibility</p:attrName>
                                        </p:attrNameLst>
                                      </p:cBhvr>
                                      <p:to>
                                        <p:strVal val="visible"/>
                                      </p:to>
                                    </p:set>
                                    <p:animEffect transition="in" filter="fade">
                                      <p:cBhvr>
                                        <p:cTn id="123" dur="500"/>
                                        <p:tgtEl>
                                          <p:spTgt spid="104"/>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500"/>
                                        <p:tgtEl>
                                          <p:spTgt spid="105"/>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100"/>
                                        </p:tgtEl>
                                        <p:attrNameLst>
                                          <p:attrName>style.visibility</p:attrName>
                                        </p:attrNameLst>
                                      </p:cBhvr>
                                      <p:to>
                                        <p:strVal val="visible"/>
                                      </p:to>
                                    </p:set>
                                    <p:animEffect transition="in" filter="fade">
                                      <p:cBhvr>
                                        <p:cTn id="129" dur="500"/>
                                        <p:tgtEl>
                                          <p:spTgt spid="100"/>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107"/>
                                        </p:tgtEl>
                                        <p:attrNameLst>
                                          <p:attrName>style.visibility</p:attrName>
                                        </p:attrNameLst>
                                      </p:cBhvr>
                                      <p:to>
                                        <p:strVal val="visible"/>
                                      </p:to>
                                    </p:set>
                                    <p:animEffect transition="in" filter="fade">
                                      <p:cBhvr>
                                        <p:cTn id="132" dur="500"/>
                                        <p:tgtEl>
                                          <p:spTgt spid="107"/>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106"/>
                                        </p:tgtEl>
                                        <p:attrNameLst>
                                          <p:attrName>style.visibility</p:attrName>
                                        </p:attrNameLst>
                                      </p:cBhvr>
                                      <p:to>
                                        <p:strVal val="visible"/>
                                      </p:to>
                                    </p:set>
                                    <p:animEffect transition="in" filter="fade">
                                      <p:cBhvr>
                                        <p:cTn id="135" dur="500"/>
                                        <p:tgtEl>
                                          <p:spTgt spid="106"/>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108"/>
                                        </p:tgtEl>
                                        <p:attrNameLst>
                                          <p:attrName>style.visibility</p:attrName>
                                        </p:attrNameLst>
                                      </p:cBhvr>
                                      <p:to>
                                        <p:strVal val="visible"/>
                                      </p:to>
                                    </p:set>
                                    <p:animEffect transition="in" filter="fade">
                                      <p:cBhvr>
                                        <p:cTn id="138" dur="500"/>
                                        <p:tgtEl>
                                          <p:spTgt spid="108"/>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114"/>
                                        </p:tgtEl>
                                        <p:attrNameLst>
                                          <p:attrName>style.visibility</p:attrName>
                                        </p:attrNameLst>
                                      </p:cBhvr>
                                      <p:to>
                                        <p:strVal val="visible"/>
                                      </p:to>
                                    </p:set>
                                    <p:animEffect transition="in" filter="fade">
                                      <p:cBhvr>
                                        <p:cTn id="141" dur="500"/>
                                        <p:tgtEl>
                                          <p:spTgt spid="114"/>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113"/>
                                        </p:tgtEl>
                                        <p:attrNameLst>
                                          <p:attrName>style.visibility</p:attrName>
                                        </p:attrNameLst>
                                      </p:cBhvr>
                                      <p:to>
                                        <p:strVal val="visible"/>
                                      </p:to>
                                    </p:set>
                                    <p:animEffect transition="in" filter="fade">
                                      <p:cBhvr>
                                        <p:cTn id="144" dur="500"/>
                                        <p:tgtEl>
                                          <p:spTgt spid="113"/>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112"/>
                                        </p:tgtEl>
                                        <p:attrNameLst>
                                          <p:attrName>style.visibility</p:attrName>
                                        </p:attrNameLst>
                                      </p:cBhvr>
                                      <p:to>
                                        <p:strVal val="visible"/>
                                      </p:to>
                                    </p:set>
                                    <p:animEffect transition="in" filter="fade">
                                      <p:cBhvr>
                                        <p:cTn id="147" dur="500"/>
                                        <p:tgtEl>
                                          <p:spTgt spid="112"/>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111"/>
                                        </p:tgtEl>
                                        <p:attrNameLst>
                                          <p:attrName>style.visibility</p:attrName>
                                        </p:attrNameLst>
                                      </p:cBhvr>
                                      <p:to>
                                        <p:strVal val="visible"/>
                                      </p:to>
                                    </p:set>
                                    <p:animEffect transition="in" filter="fade">
                                      <p:cBhvr>
                                        <p:cTn id="150" dur="500"/>
                                        <p:tgtEl>
                                          <p:spTgt spid="111"/>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110"/>
                                        </p:tgtEl>
                                        <p:attrNameLst>
                                          <p:attrName>style.visibility</p:attrName>
                                        </p:attrNameLst>
                                      </p:cBhvr>
                                      <p:to>
                                        <p:strVal val="visible"/>
                                      </p:to>
                                    </p:set>
                                    <p:animEffect transition="in" filter="fade">
                                      <p:cBhvr>
                                        <p:cTn id="153" dur="500"/>
                                        <p:tgtEl>
                                          <p:spTgt spid="110"/>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109"/>
                                        </p:tgtEl>
                                        <p:attrNameLst>
                                          <p:attrName>style.visibility</p:attrName>
                                        </p:attrNameLst>
                                      </p:cBhvr>
                                      <p:to>
                                        <p:strVal val="visible"/>
                                      </p:to>
                                    </p:set>
                                    <p:animEffect transition="in" filter="fade">
                                      <p:cBhvr>
                                        <p:cTn id="156" dur="500"/>
                                        <p:tgtEl>
                                          <p:spTgt spid="109"/>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88"/>
                                        </p:tgtEl>
                                        <p:attrNameLst>
                                          <p:attrName>style.visibility</p:attrName>
                                        </p:attrNameLst>
                                      </p:cBhvr>
                                      <p:to>
                                        <p:strVal val="visible"/>
                                      </p:to>
                                    </p:set>
                                    <p:animEffect transition="in" filter="fade">
                                      <p:cBhvr>
                                        <p:cTn id="159" dur="500"/>
                                        <p:tgtEl>
                                          <p:spTgt spid="88"/>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92"/>
                                        </p:tgtEl>
                                        <p:attrNameLst>
                                          <p:attrName>style.visibility</p:attrName>
                                        </p:attrNameLst>
                                      </p:cBhvr>
                                      <p:to>
                                        <p:strVal val="visible"/>
                                      </p:to>
                                    </p:set>
                                    <p:animEffect transition="in" filter="fade">
                                      <p:cBhvr>
                                        <p:cTn id="162" dur="500"/>
                                        <p:tgtEl>
                                          <p:spTgt spid="92"/>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102"/>
                                        </p:tgtEl>
                                        <p:attrNameLst>
                                          <p:attrName>style.visibility</p:attrName>
                                        </p:attrNameLst>
                                      </p:cBhvr>
                                      <p:to>
                                        <p:strVal val="visible"/>
                                      </p:to>
                                    </p:set>
                                    <p:animEffect transition="in" filter="fade">
                                      <p:cBhvr>
                                        <p:cTn id="165" dur="500"/>
                                        <p:tgtEl>
                                          <p:spTgt spid="102"/>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101"/>
                                        </p:tgtEl>
                                        <p:attrNameLst>
                                          <p:attrName>style.visibility</p:attrName>
                                        </p:attrNameLst>
                                      </p:cBhvr>
                                      <p:to>
                                        <p:strVal val="visible"/>
                                      </p:to>
                                    </p:set>
                                    <p:animEffect transition="in" filter="fade">
                                      <p:cBhvr>
                                        <p:cTn id="168" dur="500"/>
                                        <p:tgtEl>
                                          <p:spTgt spid="101"/>
                                        </p:tgtEl>
                                      </p:cBhvr>
                                    </p:animEffect>
                                  </p:childTnLst>
                                </p:cTn>
                              </p:par>
                            </p:childTnLst>
                          </p:cTn>
                        </p:par>
                      </p:childTnLst>
                    </p:cTn>
                  </p:par>
                  <p:par>
                    <p:cTn id="169" fill="hold">
                      <p:stCondLst>
                        <p:cond delay="indefinite"/>
                      </p:stCondLst>
                      <p:childTnLst>
                        <p:par>
                          <p:cTn id="170" fill="hold">
                            <p:stCondLst>
                              <p:cond delay="0"/>
                            </p:stCondLst>
                            <p:childTnLst>
                              <p:par>
                                <p:cTn id="171" presetID="10" presetClass="entr" presetSubtype="0" fill="hold" grpId="0" nodeType="clickEffect">
                                  <p:stCondLst>
                                    <p:cond delay="0"/>
                                  </p:stCondLst>
                                  <p:childTnLst>
                                    <p:set>
                                      <p:cBhvr>
                                        <p:cTn id="172" dur="1" fill="hold">
                                          <p:stCondLst>
                                            <p:cond delay="0"/>
                                          </p:stCondLst>
                                        </p:cTn>
                                        <p:tgtEl>
                                          <p:spTgt spid="23"/>
                                        </p:tgtEl>
                                        <p:attrNameLst>
                                          <p:attrName>style.visibility</p:attrName>
                                        </p:attrNameLst>
                                      </p:cBhvr>
                                      <p:to>
                                        <p:strVal val="visible"/>
                                      </p:to>
                                    </p:set>
                                    <p:animEffect transition="in" filter="fade">
                                      <p:cBhvr>
                                        <p:cTn id="173" dur="500"/>
                                        <p:tgtEl>
                                          <p:spTgt spid="23"/>
                                        </p:tgtEl>
                                      </p:cBhvr>
                                    </p:animEffect>
                                  </p:childTnLst>
                                </p:cTn>
                              </p:par>
                              <p:par>
                                <p:cTn id="174" presetID="10" presetClass="entr" presetSubtype="0" fill="hold" nodeType="withEffect">
                                  <p:stCondLst>
                                    <p:cond delay="0"/>
                                  </p:stCondLst>
                                  <p:childTnLst>
                                    <p:set>
                                      <p:cBhvr>
                                        <p:cTn id="175" dur="1" fill="hold">
                                          <p:stCondLst>
                                            <p:cond delay="0"/>
                                          </p:stCondLst>
                                        </p:cTn>
                                        <p:tgtEl>
                                          <p:spTgt spid="27"/>
                                        </p:tgtEl>
                                        <p:attrNameLst>
                                          <p:attrName>style.visibility</p:attrName>
                                        </p:attrNameLst>
                                      </p:cBhvr>
                                      <p:to>
                                        <p:strVal val="visible"/>
                                      </p:to>
                                    </p:set>
                                    <p:animEffect transition="in" filter="fade">
                                      <p:cBhvr>
                                        <p:cTn id="176" dur="500"/>
                                        <p:tgtEl>
                                          <p:spTgt spid="27"/>
                                        </p:tgtEl>
                                      </p:cBhvr>
                                    </p:animEffect>
                                  </p:childTnLst>
                                </p:cTn>
                              </p:par>
                              <p:par>
                                <p:cTn id="177" presetID="10" presetClass="entr" presetSubtype="0" fill="hold" nodeType="withEffect">
                                  <p:stCondLst>
                                    <p:cond delay="0"/>
                                  </p:stCondLst>
                                  <p:childTnLst>
                                    <p:set>
                                      <p:cBhvr>
                                        <p:cTn id="178" dur="1" fill="hold">
                                          <p:stCondLst>
                                            <p:cond delay="0"/>
                                          </p:stCondLst>
                                        </p:cTn>
                                        <p:tgtEl>
                                          <p:spTgt spid="29"/>
                                        </p:tgtEl>
                                        <p:attrNameLst>
                                          <p:attrName>style.visibility</p:attrName>
                                        </p:attrNameLst>
                                      </p:cBhvr>
                                      <p:to>
                                        <p:strVal val="visible"/>
                                      </p:to>
                                    </p:set>
                                    <p:animEffect transition="in" filter="fade">
                                      <p:cBhvr>
                                        <p:cTn id="179" dur="500"/>
                                        <p:tgtEl>
                                          <p:spTgt spid="29"/>
                                        </p:tgtEl>
                                      </p:cBhvr>
                                    </p:animEffect>
                                  </p:childTnLst>
                                </p:cTn>
                              </p:par>
                              <p:par>
                                <p:cTn id="180" presetID="10" presetClass="entr" presetSubtype="0" fill="hold" nodeType="withEffect">
                                  <p:stCondLst>
                                    <p:cond delay="0"/>
                                  </p:stCondLst>
                                  <p:childTnLst>
                                    <p:set>
                                      <p:cBhvr>
                                        <p:cTn id="181" dur="1" fill="hold">
                                          <p:stCondLst>
                                            <p:cond delay="0"/>
                                          </p:stCondLst>
                                        </p:cTn>
                                        <p:tgtEl>
                                          <p:spTgt spid="41"/>
                                        </p:tgtEl>
                                        <p:attrNameLst>
                                          <p:attrName>style.visibility</p:attrName>
                                        </p:attrNameLst>
                                      </p:cBhvr>
                                      <p:to>
                                        <p:strVal val="visible"/>
                                      </p:to>
                                    </p:set>
                                    <p:animEffect transition="in" filter="fade">
                                      <p:cBhvr>
                                        <p:cTn id="182" dur="500"/>
                                        <p:tgtEl>
                                          <p:spTgt spid="41"/>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39"/>
                                        </p:tgtEl>
                                        <p:attrNameLst>
                                          <p:attrName>style.visibility</p:attrName>
                                        </p:attrNameLst>
                                      </p:cBhvr>
                                      <p:to>
                                        <p:strVal val="visible"/>
                                      </p:to>
                                    </p:set>
                                    <p:animEffect transition="in" filter="fade">
                                      <p:cBhvr>
                                        <p:cTn id="185" dur="500"/>
                                        <p:tgtEl>
                                          <p:spTgt spid="39"/>
                                        </p:tgtEl>
                                      </p:cBhvr>
                                    </p:animEffect>
                                  </p:childTnLst>
                                </p:cTn>
                              </p:par>
                              <p:par>
                                <p:cTn id="186" presetID="10" presetClass="entr" presetSubtype="0" fill="hold" grpId="0" nodeType="withEffect">
                                  <p:stCondLst>
                                    <p:cond delay="0"/>
                                  </p:stCondLst>
                                  <p:childTnLst>
                                    <p:set>
                                      <p:cBhvr>
                                        <p:cTn id="187" dur="1" fill="hold">
                                          <p:stCondLst>
                                            <p:cond delay="0"/>
                                          </p:stCondLst>
                                        </p:cTn>
                                        <p:tgtEl>
                                          <p:spTgt spid="25"/>
                                        </p:tgtEl>
                                        <p:attrNameLst>
                                          <p:attrName>style.visibility</p:attrName>
                                        </p:attrNameLst>
                                      </p:cBhvr>
                                      <p:to>
                                        <p:strVal val="visible"/>
                                      </p:to>
                                    </p:set>
                                    <p:animEffect transition="in" filter="fade">
                                      <p:cBhvr>
                                        <p:cTn id="188" dur="500"/>
                                        <p:tgtEl>
                                          <p:spTgt spid="25"/>
                                        </p:tgtEl>
                                      </p:cBhvr>
                                    </p:animEffect>
                                  </p:childTnLst>
                                </p:cTn>
                              </p:par>
                              <p:par>
                                <p:cTn id="189" presetID="10" presetClass="entr" presetSubtype="0" fill="hold" grpId="0" nodeType="withEffect">
                                  <p:stCondLst>
                                    <p:cond delay="0"/>
                                  </p:stCondLst>
                                  <p:childTnLst>
                                    <p:set>
                                      <p:cBhvr>
                                        <p:cTn id="190" dur="1" fill="hold">
                                          <p:stCondLst>
                                            <p:cond delay="0"/>
                                          </p:stCondLst>
                                        </p:cTn>
                                        <p:tgtEl>
                                          <p:spTgt spid="115"/>
                                        </p:tgtEl>
                                        <p:attrNameLst>
                                          <p:attrName>style.visibility</p:attrName>
                                        </p:attrNameLst>
                                      </p:cBhvr>
                                      <p:to>
                                        <p:strVal val="visible"/>
                                      </p:to>
                                    </p:set>
                                    <p:animEffect transition="in" filter="fade">
                                      <p:cBhvr>
                                        <p:cTn id="191" dur="500"/>
                                        <p:tgtEl>
                                          <p:spTgt spid="115"/>
                                        </p:tgtEl>
                                      </p:cBhvr>
                                    </p:animEffect>
                                  </p:childTnLst>
                                </p:cTn>
                              </p:par>
                              <p:par>
                                <p:cTn id="192" presetID="10" presetClass="entr" presetSubtype="0" fill="hold" grpId="0" nodeType="withEffect">
                                  <p:stCondLst>
                                    <p:cond delay="0"/>
                                  </p:stCondLst>
                                  <p:childTnLst>
                                    <p:set>
                                      <p:cBhvr>
                                        <p:cTn id="193" dur="1" fill="hold">
                                          <p:stCondLst>
                                            <p:cond delay="0"/>
                                          </p:stCondLst>
                                        </p:cTn>
                                        <p:tgtEl>
                                          <p:spTgt spid="116"/>
                                        </p:tgtEl>
                                        <p:attrNameLst>
                                          <p:attrName>style.visibility</p:attrName>
                                        </p:attrNameLst>
                                      </p:cBhvr>
                                      <p:to>
                                        <p:strVal val="visible"/>
                                      </p:to>
                                    </p:set>
                                    <p:animEffect transition="in" filter="fade">
                                      <p:cBhvr>
                                        <p:cTn id="194" dur="500"/>
                                        <p:tgtEl>
                                          <p:spTgt spid="116"/>
                                        </p:tgtEl>
                                      </p:cBhvr>
                                    </p:animEffect>
                                  </p:childTnLst>
                                </p:cTn>
                              </p:par>
                              <p:par>
                                <p:cTn id="195" presetID="10" presetClass="entr" presetSubtype="0" fill="hold" grpId="0" nodeType="with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500"/>
                                        <p:tgtEl>
                                          <p:spTgt spid="117"/>
                                        </p:tgtEl>
                                      </p:cBhvr>
                                    </p:animEffect>
                                  </p:childTnLst>
                                </p:cTn>
                              </p:par>
                              <p:par>
                                <p:cTn id="198" presetID="10" presetClass="entr" presetSubtype="0" fill="hold" grpId="0" nodeType="withEffect">
                                  <p:stCondLst>
                                    <p:cond delay="0"/>
                                  </p:stCondLst>
                                  <p:childTnLst>
                                    <p:set>
                                      <p:cBhvr>
                                        <p:cTn id="199" dur="1" fill="hold">
                                          <p:stCondLst>
                                            <p:cond delay="0"/>
                                          </p:stCondLst>
                                        </p:cTn>
                                        <p:tgtEl>
                                          <p:spTgt spid="118"/>
                                        </p:tgtEl>
                                        <p:attrNameLst>
                                          <p:attrName>style.visibility</p:attrName>
                                        </p:attrNameLst>
                                      </p:cBhvr>
                                      <p:to>
                                        <p:strVal val="visible"/>
                                      </p:to>
                                    </p:set>
                                    <p:animEffect transition="in" filter="fade">
                                      <p:cBhvr>
                                        <p:cTn id="200" dur="500"/>
                                        <p:tgtEl>
                                          <p:spTgt spid="118"/>
                                        </p:tgtEl>
                                      </p:cBhvr>
                                    </p:animEffect>
                                  </p:childTnLst>
                                </p:cTn>
                              </p:par>
                              <p:par>
                                <p:cTn id="201" presetID="10" presetClass="entr" presetSubtype="0" fill="hold" grpId="0" nodeType="withEffect">
                                  <p:stCondLst>
                                    <p:cond delay="0"/>
                                  </p:stCondLst>
                                  <p:childTnLst>
                                    <p:set>
                                      <p:cBhvr>
                                        <p:cTn id="202" dur="1" fill="hold">
                                          <p:stCondLst>
                                            <p:cond delay="0"/>
                                          </p:stCondLst>
                                        </p:cTn>
                                        <p:tgtEl>
                                          <p:spTgt spid="119"/>
                                        </p:tgtEl>
                                        <p:attrNameLst>
                                          <p:attrName>style.visibility</p:attrName>
                                        </p:attrNameLst>
                                      </p:cBhvr>
                                      <p:to>
                                        <p:strVal val="visible"/>
                                      </p:to>
                                    </p:set>
                                    <p:animEffect transition="in" filter="fade">
                                      <p:cBhvr>
                                        <p:cTn id="203" dur="500"/>
                                        <p:tgtEl>
                                          <p:spTgt spid="119"/>
                                        </p:tgtEl>
                                      </p:cBhvr>
                                    </p:animEffect>
                                  </p:childTnLst>
                                </p:cTn>
                              </p:par>
                              <p:par>
                                <p:cTn id="204" presetID="10" presetClass="entr" presetSubtype="0" fill="hold" grpId="0" nodeType="withEffect">
                                  <p:stCondLst>
                                    <p:cond delay="0"/>
                                  </p:stCondLst>
                                  <p:childTnLst>
                                    <p:set>
                                      <p:cBhvr>
                                        <p:cTn id="205" dur="1" fill="hold">
                                          <p:stCondLst>
                                            <p:cond delay="0"/>
                                          </p:stCondLst>
                                        </p:cTn>
                                        <p:tgtEl>
                                          <p:spTgt spid="120"/>
                                        </p:tgtEl>
                                        <p:attrNameLst>
                                          <p:attrName>style.visibility</p:attrName>
                                        </p:attrNameLst>
                                      </p:cBhvr>
                                      <p:to>
                                        <p:strVal val="visible"/>
                                      </p:to>
                                    </p:set>
                                    <p:animEffect transition="in" filter="fade">
                                      <p:cBhvr>
                                        <p:cTn id="206" dur="500"/>
                                        <p:tgtEl>
                                          <p:spTgt spid="120"/>
                                        </p:tgtEl>
                                      </p:cBhvr>
                                    </p:animEffect>
                                  </p:childTnLst>
                                </p:cTn>
                              </p:par>
                              <p:par>
                                <p:cTn id="207" presetID="10" presetClass="entr" presetSubtype="0" fill="hold" grpId="0" nodeType="withEffect">
                                  <p:stCondLst>
                                    <p:cond delay="0"/>
                                  </p:stCondLst>
                                  <p:childTnLst>
                                    <p:set>
                                      <p:cBhvr>
                                        <p:cTn id="208" dur="1" fill="hold">
                                          <p:stCondLst>
                                            <p:cond delay="0"/>
                                          </p:stCondLst>
                                        </p:cTn>
                                        <p:tgtEl>
                                          <p:spTgt spid="121"/>
                                        </p:tgtEl>
                                        <p:attrNameLst>
                                          <p:attrName>style.visibility</p:attrName>
                                        </p:attrNameLst>
                                      </p:cBhvr>
                                      <p:to>
                                        <p:strVal val="visible"/>
                                      </p:to>
                                    </p:set>
                                    <p:animEffect transition="in" filter="fade">
                                      <p:cBhvr>
                                        <p:cTn id="209" dur="500"/>
                                        <p:tgtEl>
                                          <p:spTgt spid="121"/>
                                        </p:tgtEl>
                                      </p:cBhvr>
                                    </p:animEffect>
                                  </p:childTnLst>
                                </p:cTn>
                              </p:par>
                              <p:par>
                                <p:cTn id="210" presetID="10" presetClass="entr" presetSubtype="0" fill="hold" grpId="0" nodeType="withEffect">
                                  <p:stCondLst>
                                    <p:cond delay="0"/>
                                  </p:stCondLst>
                                  <p:childTnLst>
                                    <p:set>
                                      <p:cBhvr>
                                        <p:cTn id="211" dur="1" fill="hold">
                                          <p:stCondLst>
                                            <p:cond delay="0"/>
                                          </p:stCondLst>
                                        </p:cTn>
                                        <p:tgtEl>
                                          <p:spTgt spid="122"/>
                                        </p:tgtEl>
                                        <p:attrNameLst>
                                          <p:attrName>style.visibility</p:attrName>
                                        </p:attrNameLst>
                                      </p:cBhvr>
                                      <p:to>
                                        <p:strVal val="visible"/>
                                      </p:to>
                                    </p:set>
                                    <p:animEffect transition="in" filter="fade">
                                      <p:cBhvr>
                                        <p:cTn id="212" dur="500"/>
                                        <p:tgtEl>
                                          <p:spTgt spid="122"/>
                                        </p:tgtEl>
                                      </p:cBhvr>
                                    </p:animEffect>
                                  </p:childTnLst>
                                </p:cTn>
                              </p:par>
                              <p:par>
                                <p:cTn id="213" presetID="10" presetClass="entr" presetSubtype="0" fill="hold" grpId="0" nodeType="withEffect">
                                  <p:stCondLst>
                                    <p:cond delay="0"/>
                                  </p:stCondLst>
                                  <p:childTnLst>
                                    <p:set>
                                      <p:cBhvr>
                                        <p:cTn id="214" dur="1" fill="hold">
                                          <p:stCondLst>
                                            <p:cond delay="0"/>
                                          </p:stCondLst>
                                        </p:cTn>
                                        <p:tgtEl>
                                          <p:spTgt spid="123"/>
                                        </p:tgtEl>
                                        <p:attrNameLst>
                                          <p:attrName>style.visibility</p:attrName>
                                        </p:attrNameLst>
                                      </p:cBhvr>
                                      <p:to>
                                        <p:strVal val="visible"/>
                                      </p:to>
                                    </p:set>
                                    <p:animEffect transition="in" filter="fade">
                                      <p:cBhvr>
                                        <p:cTn id="215"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32" grpId="0" animBg="1"/>
      <p:bldP spid="35" grpId="0" animBg="1"/>
      <p:bldP spid="36" grpId="0" animBg="1"/>
      <p:bldP spid="37" grpId="0" animBg="1"/>
      <p:bldP spid="38" grpId="0" animBg="1"/>
      <p:bldP spid="39" grpId="0" animBg="1"/>
      <p:bldP spid="71" grpId="0"/>
      <p:bldP spid="72" grpId="0"/>
      <p:bldP spid="73" grpId="0"/>
      <p:bldP spid="74" grpId="0"/>
      <p:bldP spid="75" grpId="0"/>
      <p:bldP spid="76" grpId="0"/>
      <p:bldP spid="77" grpId="0"/>
      <p:bldP spid="78" grpId="0"/>
      <p:bldP spid="79" grpId="0"/>
      <p:bldP spid="80" grpId="0"/>
      <p:bldP spid="81" grpId="0"/>
      <p:bldP spid="82" grpId="0"/>
      <p:bldP spid="83" grpId="0"/>
      <p:bldP spid="84" grpId="0"/>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P spid="113" grpId="0"/>
      <p:bldP spid="114" grpId="0"/>
      <p:bldP spid="115" grpId="0"/>
      <p:bldP spid="116" grpId="0"/>
      <p:bldP spid="117" grpId="0"/>
      <p:bldP spid="118" grpId="0"/>
      <p:bldP spid="119" grpId="0"/>
      <p:bldP spid="120" grpId="0"/>
      <p:bldP spid="121" grpId="0"/>
      <p:bldP spid="122" grpId="0"/>
      <p:bldP spid="123" grpId="0"/>
    </p:bldLst>
  </p:timing>
</p:sld>
</file>

<file path=ppt/theme/theme1.xml><?xml version="1.0" encoding="utf-8"?>
<a:theme xmlns:a="http://schemas.openxmlformats.org/drawingml/2006/main" name="Master Español">
  <a:themeElements>
    <a:clrScheme name="Benutzerdefiniert 47">
      <a:dk1>
        <a:sysClr val="windowText" lastClr="000000"/>
      </a:dk1>
      <a:lt1>
        <a:sysClr val="window" lastClr="FFFFFF"/>
      </a:lt1>
      <a:dk2>
        <a:srgbClr val="6F6F6F"/>
      </a:dk2>
      <a:lt2>
        <a:srgbClr val="E6E6E6"/>
      </a:lt2>
      <a:accent1>
        <a:srgbClr val="C80F0F"/>
      </a:accent1>
      <a:accent2>
        <a:srgbClr val="89AE10"/>
      </a:accent2>
      <a:accent3>
        <a:srgbClr val="FDC400"/>
      </a:accent3>
      <a:accent4>
        <a:srgbClr val="F8E946"/>
      </a:accent4>
      <a:accent5>
        <a:srgbClr val="0077B2"/>
      </a:accent5>
      <a:accent6>
        <a:srgbClr val="AAAAAA"/>
      </a:accent6>
      <a:hlink>
        <a:srgbClr val="C80F0F"/>
      </a:hlink>
      <a:folHlink>
        <a:srgbClr val="C80F0F"/>
      </a:folHlink>
    </a:clrScheme>
    <a:fontScheme name="Benutzerdefiniert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2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357</TotalTime>
  <Words>991</Words>
  <Application>Microsoft Office PowerPoint</Application>
  <PresentationFormat>On-screen Show (16:9)</PresentationFormat>
  <Paragraphs>198</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Symbol</vt:lpstr>
      <vt:lpstr>Wingdings</vt:lpstr>
      <vt:lpstr>Master Español</vt:lpstr>
      <vt:lpstr>Concepto Básicos Sobre Energía y Energía Renovable</vt:lpstr>
      <vt:lpstr>Objetivos de la presentación</vt:lpstr>
      <vt:lpstr>¿Qué es la energía eléctrica?</vt:lpstr>
      <vt:lpstr>¿Qué es la energía eléctrica?</vt:lpstr>
      <vt:lpstr>Generación de Energía Eléctrica</vt:lpstr>
      <vt:lpstr>Potencia Eléctrica</vt:lpstr>
      <vt:lpstr>Potencia Eléctrica</vt:lpstr>
      <vt:lpstr>Potencia para elementos fotovoltaicos</vt:lpstr>
      <vt:lpstr>Fuentes de Energía</vt:lpstr>
      <vt:lpstr>Diferencia entre energía y potencia eléctrica</vt:lpstr>
      <vt:lpstr>Cadena de Valor - Electricidad</vt:lpstr>
      <vt:lpstr>Ventajas y Desventajas de las Energías Renovables</vt:lpstr>
      <vt:lpstr>PowerPoint Presentation</vt:lpstr>
    </vt:vector>
  </TitlesOfParts>
  <Company>GIZ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GIZ Master</dc:title>
  <dc:creator>Bauer, Vanessa GIZ</dc:creator>
  <cp:lastModifiedBy>Tezanos Bello, Aimee Teresa GIZ DO</cp:lastModifiedBy>
  <cp:revision>990</cp:revision>
  <dcterms:created xsi:type="dcterms:W3CDTF">2017-09-14T11:33:37Z</dcterms:created>
  <dcterms:modified xsi:type="dcterms:W3CDTF">2019-10-24T00:29:08Z</dcterms:modified>
</cp:coreProperties>
</file>